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1" r:id="rId2"/>
    <p:sldMasterId id="2147483676" r:id="rId3"/>
  </p:sldMasterIdLst>
  <p:notesMasterIdLst>
    <p:notesMasterId r:id="rId42"/>
  </p:notesMasterIdLst>
  <p:sldIdLst>
    <p:sldId id="633" r:id="rId4"/>
    <p:sldId id="639" r:id="rId5"/>
    <p:sldId id="687" r:id="rId6"/>
    <p:sldId id="688" r:id="rId7"/>
    <p:sldId id="648" r:id="rId8"/>
    <p:sldId id="610" r:id="rId9"/>
    <p:sldId id="649" r:id="rId10"/>
    <p:sldId id="668" r:id="rId11"/>
    <p:sldId id="655" r:id="rId12"/>
    <p:sldId id="568" r:id="rId13"/>
    <p:sldId id="653" r:id="rId14"/>
    <p:sldId id="573" r:id="rId15"/>
    <p:sldId id="689" r:id="rId16"/>
    <p:sldId id="690" r:id="rId17"/>
    <p:sldId id="574" r:id="rId18"/>
    <p:sldId id="691" r:id="rId19"/>
    <p:sldId id="681" r:id="rId20"/>
    <p:sldId id="710" r:id="rId21"/>
    <p:sldId id="711" r:id="rId22"/>
    <p:sldId id="693" r:id="rId23"/>
    <p:sldId id="696" r:id="rId24"/>
    <p:sldId id="544" r:id="rId25"/>
    <p:sldId id="713" r:id="rId26"/>
    <p:sldId id="697" r:id="rId27"/>
    <p:sldId id="709" r:id="rId28"/>
    <p:sldId id="692" r:id="rId29"/>
    <p:sldId id="715" r:id="rId30"/>
    <p:sldId id="716" r:id="rId31"/>
    <p:sldId id="699" r:id="rId32"/>
    <p:sldId id="714" r:id="rId33"/>
    <p:sldId id="700" r:id="rId34"/>
    <p:sldId id="703" r:id="rId35"/>
    <p:sldId id="705" r:id="rId36"/>
    <p:sldId id="701" r:id="rId37"/>
    <p:sldId id="707" r:id="rId38"/>
    <p:sldId id="708" r:id="rId39"/>
    <p:sldId id="717" r:id="rId40"/>
    <p:sldId id="644" r:id="rId41"/>
  </p:sldIdLst>
  <p:sldSz cx="9144000" cy="5143500" type="screen16x9"/>
  <p:notesSz cx="6788150" cy="9923463"/>
  <p:embeddedFontLst>
    <p:embeddedFont>
      <p:font typeface="Calibri Light" pitchFamily="34" charset="0"/>
      <p:regular r:id="rId43"/>
      <p:italic r:id="rId44"/>
    </p:embeddedFont>
    <p:embeddedFont>
      <p:font typeface="News Cycle" charset="0"/>
      <p:regular r:id="rId45"/>
      <p:bold r:id="rId46"/>
    </p:embeddedFont>
    <p:embeddedFont>
      <p:font typeface="DIN Alternate Light"/>
      <p:regular r:id="rId47"/>
    </p:embeddedFont>
    <p:embeddedFont>
      <p:font typeface="Calibri" pitchFamily="34" charset="0"/>
      <p:regular r:id="rId48"/>
      <p:bold r:id="rId49"/>
      <p:italic r:id="rId50"/>
      <p:boldItalic r:id="rId51"/>
    </p:embeddedFont>
    <p:embeddedFont>
      <p:font typeface="Poppins" charset="0"/>
      <p:regular r:id="rId52"/>
      <p:bold r:id="rId53"/>
      <p:italic r:id="rId54"/>
      <p:boldItalic r:id="rId55"/>
    </p:embeddedFont>
    <p:embeddedFont>
      <p:font typeface="Century Gothic" pitchFamily="34" charset="0"/>
      <p:regular r:id="rId56"/>
      <p:bold r:id="rId57"/>
      <p:italic r:id="rId58"/>
      <p:boldItalic r:id="rId59"/>
    </p:embeddedFont>
    <p:embeddedFont>
      <p:font typeface="Segoe UI Black" pitchFamily="34" charset="0"/>
      <p:bold r:id="rId60"/>
      <p:boldItalic r:id="rId61"/>
    </p:embeddedFont>
    <p:embeddedFont>
      <p:font typeface="Helvetica" pitchFamily="34" charset="0"/>
      <p:regular r:id="rId62"/>
      <p:bold r:id="rId63"/>
      <p:italic r:id="rId64"/>
      <p:boldItalic r:id="rId65"/>
    </p:embeddedFont>
    <p:embeddedFont>
      <p:font typeface="Poppins Light"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DF89"/>
    <a:srgbClr val="CC3300"/>
    <a:srgbClr val="87CB3D"/>
    <a:srgbClr val="3E3E3D"/>
    <a:srgbClr val="007635"/>
    <a:srgbClr val="93E3FF"/>
    <a:srgbClr val="86A3F6"/>
    <a:srgbClr val="00CCFF"/>
    <a:srgbClr val="CEEAB0"/>
    <a:srgbClr val="E5F4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E4943F-8A82-493F-B7DF-AC1B6BC50C25}" v="94" dt="2022-08-28T18:45:45.488"/>
  </p1510:revLst>
</p1510:revInfo>
</file>

<file path=ppt/tableStyles.xml><?xml version="1.0" encoding="utf-8"?>
<a:tblStyleLst xmlns:a="http://schemas.openxmlformats.org/drawingml/2006/main" def="{AAE83414-CC50-4AD2-ACD0-41282E40F6D1}">
  <a:tblStyle styleId="{AAE83414-CC50-4AD2-ACD0-41282E40F6D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Estilo com Tema 1 - Ênfas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Estilo Médio 3 - Ênfas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24" autoAdjust="0"/>
    <p:restoredTop sz="94249" autoAdjust="0"/>
  </p:normalViewPr>
  <p:slideViewPr>
    <p:cSldViewPr snapToGrid="0">
      <p:cViewPr varScale="1">
        <p:scale>
          <a:sx n="98" d="100"/>
          <a:sy n="98" d="100"/>
        </p:scale>
        <p:origin x="-714" y="-102"/>
      </p:cViewPr>
      <p:guideLst>
        <p:guide orient="horz" pos="162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font" Target="fonts/font26.fntdata"/><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8" Type="http://schemas.openxmlformats.org/officeDocument/2006/relationships/slide" Target="slides/slide5.xml"/><Relationship Id="rId51" Type="http://schemas.openxmlformats.org/officeDocument/2006/relationships/font" Target="fonts/font9.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presProps" Target="presProps.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tícia Gontijo" userId="40ea21e2b9dedb5e" providerId="LiveId" clId="{EDE4943F-8A82-493F-B7DF-AC1B6BC50C25}"/>
    <pc:docChg chg="undo custSel addSld delSld modSld sldOrd">
      <pc:chgData name="Letícia Gontijo" userId="40ea21e2b9dedb5e" providerId="LiveId" clId="{EDE4943F-8A82-493F-B7DF-AC1B6BC50C25}" dt="2022-09-06T13:08:57.628" v="6896" actId="1076"/>
      <pc:docMkLst>
        <pc:docMk/>
      </pc:docMkLst>
      <pc:sldChg chg="modSp del mod">
        <pc:chgData name="Letícia Gontijo" userId="40ea21e2b9dedb5e" providerId="LiveId" clId="{EDE4943F-8A82-493F-B7DF-AC1B6BC50C25}" dt="2022-08-30T20:49:11.045" v="6666" actId="47"/>
        <pc:sldMkLst>
          <pc:docMk/>
          <pc:sldMk cId="2324405635" sldId="307"/>
        </pc:sldMkLst>
        <pc:spChg chg="mod">
          <ac:chgData name="Letícia Gontijo" userId="40ea21e2b9dedb5e" providerId="LiveId" clId="{EDE4943F-8A82-493F-B7DF-AC1B6BC50C25}" dt="2022-08-29T13:06:47.680" v="4496" actId="1036"/>
          <ac:spMkLst>
            <pc:docMk/>
            <pc:sldMk cId="2324405635" sldId="307"/>
            <ac:spMk id="17" creationId="{09F13012-39B3-44E7-92BC-322742FE2E02}"/>
          </ac:spMkLst>
        </pc:spChg>
      </pc:sldChg>
      <pc:sldChg chg="del">
        <pc:chgData name="Letícia Gontijo" userId="40ea21e2b9dedb5e" providerId="LiveId" clId="{EDE4943F-8A82-493F-B7DF-AC1B6BC50C25}" dt="2022-08-29T02:40:11.183" v="4450" actId="47"/>
        <pc:sldMkLst>
          <pc:docMk/>
          <pc:sldMk cId="1894964725" sldId="543"/>
        </pc:sldMkLst>
      </pc:sldChg>
      <pc:sldChg chg="addSp delSp modSp mod">
        <pc:chgData name="Letícia Gontijo" userId="40ea21e2b9dedb5e" providerId="LiveId" clId="{EDE4943F-8A82-493F-B7DF-AC1B6BC50C25}" dt="2022-09-06T13:05:26.262" v="6806" actId="20577"/>
        <pc:sldMkLst>
          <pc:docMk/>
          <pc:sldMk cId="2563187729" sldId="544"/>
        </pc:sldMkLst>
        <pc:spChg chg="del mod">
          <ac:chgData name="Letícia Gontijo" userId="40ea21e2b9dedb5e" providerId="LiveId" clId="{EDE4943F-8A82-493F-B7DF-AC1B6BC50C25}" dt="2022-08-30T19:12:30.198" v="5839" actId="478"/>
          <ac:spMkLst>
            <pc:docMk/>
            <pc:sldMk cId="2563187729" sldId="544"/>
            <ac:spMk id="10" creationId="{9B8E2F21-5A9A-4EB4-7189-0CCE3F04EC28}"/>
          </ac:spMkLst>
        </pc:spChg>
        <pc:spChg chg="mod">
          <ac:chgData name="Letícia Gontijo" userId="40ea21e2b9dedb5e" providerId="LiveId" clId="{EDE4943F-8A82-493F-B7DF-AC1B6BC50C25}" dt="2022-08-30T19:16:39.982" v="5939" actId="1076"/>
          <ac:spMkLst>
            <pc:docMk/>
            <pc:sldMk cId="2563187729" sldId="544"/>
            <ac:spMk id="11" creationId="{6F7250C7-7F3F-B025-78D8-75B480853F21}"/>
          </ac:spMkLst>
        </pc:spChg>
        <pc:spChg chg="add del mod">
          <ac:chgData name="Letícia Gontijo" userId="40ea21e2b9dedb5e" providerId="LiveId" clId="{EDE4943F-8A82-493F-B7DF-AC1B6BC50C25}" dt="2022-08-28T18:45:34.468" v="458"/>
          <ac:spMkLst>
            <pc:docMk/>
            <pc:sldMk cId="2563187729" sldId="544"/>
            <ac:spMk id="21" creationId="{F12474BF-F68A-65F4-DC2C-1CC924811E96}"/>
          </ac:spMkLst>
        </pc:spChg>
        <pc:spChg chg="del">
          <ac:chgData name="Letícia Gontijo" userId="40ea21e2b9dedb5e" providerId="LiveId" clId="{EDE4943F-8A82-493F-B7DF-AC1B6BC50C25}" dt="2022-08-30T13:20:49.663" v="4994" actId="478"/>
          <ac:spMkLst>
            <pc:docMk/>
            <pc:sldMk cId="2563187729" sldId="544"/>
            <ac:spMk id="27" creationId="{C477CE42-58A2-425C-A9FE-ACBF67CCE647}"/>
          </ac:spMkLst>
        </pc:spChg>
        <pc:graphicFrameChg chg="add mod modGraphic">
          <ac:chgData name="Letícia Gontijo" userId="40ea21e2b9dedb5e" providerId="LiveId" clId="{EDE4943F-8A82-493F-B7DF-AC1B6BC50C25}" dt="2022-09-06T13:05:26.262" v="6806" actId="20577"/>
          <ac:graphicFrameMkLst>
            <pc:docMk/>
            <pc:sldMk cId="2563187729" sldId="544"/>
            <ac:graphicFrameMk id="3" creationId="{CCEEA0C7-967A-BB86-6BEA-F4CA15801F98}"/>
          </ac:graphicFrameMkLst>
        </pc:graphicFrameChg>
        <pc:picChg chg="del">
          <ac:chgData name="Letícia Gontijo" userId="40ea21e2b9dedb5e" providerId="LiveId" clId="{EDE4943F-8A82-493F-B7DF-AC1B6BC50C25}" dt="2022-08-28T18:45:34.450" v="456" actId="478"/>
          <ac:picMkLst>
            <pc:docMk/>
            <pc:sldMk cId="2563187729" sldId="544"/>
            <ac:picMk id="20" creationId="{2FCBB052-BE5F-66EF-07D7-BE496B1AF81A}"/>
          </ac:picMkLst>
        </pc:picChg>
        <pc:picChg chg="add del mod">
          <ac:chgData name="Letícia Gontijo" userId="40ea21e2b9dedb5e" providerId="LiveId" clId="{EDE4943F-8A82-493F-B7DF-AC1B6BC50C25}" dt="2022-08-30T19:12:31.341" v="5840" actId="478"/>
          <ac:picMkLst>
            <pc:docMk/>
            <pc:sldMk cId="2563187729" sldId="544"/>
            <ac:picMk id="2050" creationId="{96C11423-3453-6556-D032-77DFFF0474DD}"/>
          </ac:picMkLst>
        </pc:picChg>
      </pc:sldChg>
      <pc:sldChg chg="add del">
        <pc:chgData name="Letícia Gontijo" userId="40ea21e2b9dedb5e" providerId="LiveId" clId="{EDE4943F-8A82-493F-B7DF-AC1B6BC50C25}" dt="2022-08-29T02:40:20.422" v="4453" actId="47"/>
        <pc:sldMkLst>
          <pc:docMk/>
          <pc:sldMk cId="2467924155" sldId="546"/>
        </pc:sldMkLst>
      </pc:sldChg>
      <pc:sldChg chg="modSp mod">
        <pc:chgData name="Letícia Gontijo" userId="40ea21e2b9dedb5e" providerId="LiveId" clId="{EDE4943F-8A82-493F-B7DF-AC1B6BC50C25}" dt="2022-08-29T13:06:29.817" v="4491" actId="2711"/>
        <pc:sldMkLst>
          <pc:docMk/>
          <pc:sldMk cId="354986199" sldId="568"/>
        </pc:sldMkLst>
        <pc:spChg chg="mod">
          <ac:chgData name="Letícia Gontijo" userId="40ea21e2b9dedb5e" providerId="LiveId" clId="{EDE4943F-8A82-493F-B7DF-AC1B6BC50C25}" dt="2022-08-29T13:06:29.817" v="4491" actId="2711"/>
          <ac:spMkLst>
            <pc:docMk/>
            <pc:sldMk cId="354986199" sldId="568"/>
            <ac:spMk id="4" creationId="{F3219AB0-DEBB-42DD-BD89-CC236C9EAECE}"/>
          </ac:spMkLst>
        </pc:spChg>
      </pc:sldChg>
      <pc:sldChg chg="modSp mod">
        <pc:chgData name="Letícia Gontijo" userId="40ea21e2b9dedb5e" providerId="LiveId" clId="{EDE4943F-8A82-493F-B7DF-AC1B6BC50C25}" dt="2022-08-29T13:07:00.358" v="4501" actId="1036"/>
        <pc:sldMkLst>
          <pc:docMk/>
          <pc:sldMk cId="3314781244" sldId="573"/>
        </pc:sldMkLst>
        <pc:spChg chg="mod">
          <ac:chgData name="Letícia Gontijo" userId="40ea21e2b9dedb5e" providerId="LiveId" clId="{EDE4943F-8A82-493F-B7DF-AC1B6BC50C25}" dt="2022-08-29T13:07:00.358" v="4501" actId="1036"/>
          <ac:spMkLst>
            <pc:docMk/>
            <pc:sldMk cId="3314781244" sldId="573"/>
            <ac:spMk id="14" creationId="{828712C3-879D-4CB5-8A39-7C7170F45BD3}"/>
          </ac:spMkLst>
        </pc:spChg>
      </pc:sldChg>
      <pc:sldChg chg="modSp mod">
        <pc:chgData name="Letícia Gontijo" userId="40ea21e2b9dedb5e" providerId="LiveId" clId="{EDE4943F-8A82-493F-B7DF-AC1B6BC50C25}" dt="2022-08-29T13:09:04.985" v="4511" actId="2711"/>
        <pc:sldMkLst>
          <pc:docMk/>
          <pc:sldMk cId="1901386615" sldId="574"/>
        </pc:sldMkLst>
        <pc:spChg chg="mod">
          <ac:chgData name="Letícia Gontijo" userId="40ea21e2b9dedb5e" providerId="LiveId" clId="{EDE4943F-8A82-493F-B7DF-AC1B6BC50C25}" dt="2022-08-29T13:09:04.985" v="4511" actId="2711"/>
          <ac:spMkLst>
            <pc:docMk/>
            <pc:sldMk cId="1901386615" sldId="574"/>
            <ac:spMk id="4" creationId="{1AD44D6B-53DE-4719-9F42-56A42A6A5A6F}"/>
          </ac:spMkLst>
        </pc:spChg>
      </pc:sldChg>
      <pc:sldChg chg="modSp mod">
        <pc:chgData name="Letícia Gontijo" userId="40ea21e2b9dedb5e" providerId="LiveId" clId="{EDE4943F-8A82-493F-B7DF-AC1B6BC50C25}" dt="2022-08-29T13:05:57.644" v="4484" actId="2711"/>
        <pc:sldMkLst>
          <pc:docMk/>
          <pc:sldMk cId="4101578045" sldId="610"/>
        </pc:sldMkLst>
        <pc:spChg chg="mod">
          <ac:chgData name="Letícia Gontijo" userId="40ea21e2b9dedb5e" providerId="LiveId" clId="{EDE4943F-8A82-493F-B7DF-AC1B6BC50C25}" dt="2022-08-29T13:05:57.644" v="4484" actId="2711"/>
          <ac:spMkLst>
            <pc:docMk/>
            <pc:sldMk cId="4101578045" sldId="610"/>
            <ac:spMk id="51" creationId="{65A350EE-77AA-4B11-BD03-5DF9281008A8}"/>
          </ac:spMkLst>
        </pc:spChg>
      </pc:sldChg>
      <pc:sldChg chg="add del">
        <pc:chgData name="Letícia Gontijo" userId="40ea21e2b9dedb5e" providerId="LiveId" clId="{EDE4943F-8A82-493F-B7DF-AC1B6BC50C25}" dt="2022-08-31T22:55:05.742" v="6675" actId="47"/>
        <pc:sldMkLst>
          <pc:docMk/>
          <pc:sldMk cId="783966025" sldId="655"/>
        </pc:sldMkLst>
      </pc:sldChg>
      <pc:sldChg chg="modSp mod">
        <pc:chgData name="Letícia Gontijo" userId="40ea21e2b9dedb5e" providerId="LiveId" clId="{EDE4943F-8A82-493F-B7DF-AC1B6BC50C25}" dt="2022-08-29T13:06:13.118" v="4489" actId="255"/>
        <pc:sldMkLst>
          <pc:docMk/>
          <pc:sldMk cId="4275761354" sldId="668"/>
        </pc:sldMkLst>
        <pc:spChg chg="mod">
          <ac:chgData name="Letícia Gontijo" userId="40ea21e2b9dedb5e" providerId="LiveId" clId="{EDE4943F-8A82-493F-B7DF-AC1B6BC50C25}" dt="2022-08-29T13:06:13.118" v="4489" actId="255"/>
          <ac:spMkLst>
            <pc:docMk/>
            <pc:sldMk cId="4275761354" sldId="668"/>
            <ac:spMk id="14" creationId="{828712C3-879D-4CB5-8A39-7C7170F45BD3}"/>
          </ac:spMkLst>
        </pc:spChg>
      </pc:sldChg>
      <pc:sldChg chg="del">
        <pc:chgData name="Letícia Gontijo" userId="40ea21e2b9dedb5e" providerId="LiveId" clId="{EDE4943F-8A82-493F-B7DF-AC1B6BC50C25}" dt="2022-08-29T02:39:42.580" v="4449" actId="47"/>
        <pc:sldMkLst>
          <pc:docMk/>
          <pc:sldMk cId="4210181042" sldId="682"/>
        </pc:sldMkLst>
      </pc:sldChg>
      <pc:sldChg chg="modSp mod">
        <pc:chgData name="Letícia Gontijo" userId="40ea21e2b9dedb5e" providerId="LiveId" clId="{EDE4943F-8A82-493F-B7DF-AC1B6BC50C25}" dt="2022-08-29T13:05:42.826" v="4480"/>
        <pc:sldMkLst>
          <pc:docMk/>
          <pc:sldMk cId="3583025533" sldId="687"/>
        </pc:sldMkLst>
        <pc:spChg chg="mod">
          <ac:chgData name="Letícia Gontijo" userId="40ea21e2b9dedb5e" providerId="LiveId" clId="{EDE4943F-8A82-493F-B7DF-AC1B6BC50C25}" dt="2022-08-29T13:05:42.826" v="4480"/>
          <ac:spMkLst>
            <pc:docMk/>
            <pc:sldMk cId="3583025533" sldId="687"/>
            <ac:spMk id="55" creationId="{79C0996E-D307-4C1A-AD6B-6D33825C57C8}"/>
          </ac:spMkLst>
        </pc:spChg>
      </pc:sldChg>
      <pc:sldChg chg="modSp mod">
        <pc:chgData name="Letícia Gontijo" userId="40ea21e2b9dedb5e" providerId="LiveId" clId="{EDE4943F-8A82-493F-B7DF-AC1B6BC50C25}" dt="2022-08-29T13:05:37.836" v="4479"/>
        <pc:sldMkLst>
          <pc:docMk/>
          <pc:sldMk cId="2005534810" sldId="688"/>
        </pc:sldMkLst>
        <pc:spChg chg="mod">
          <ac:chgData name="Letícia Gontijo" userId="40ea21e2b9dedb5e" providerId="LiveId" clId="{EDE4943F-8A82-493F-B7DF-AC1B6BC50C25}" dt="2022-08-29T13:05:37.836" v="4479"/>
          <ac:spMkLst>
            <pc:docMk/>
            <pc:sldMk cId="2005534810" sldId="688"/>
            <ac:spMk id="17" creationId="{09F13012-39B3-44E7-92BC-322742FE2E02}"/>
          </ac:spMkLst>
        </pc:spChg>
      </pc:sldChg>
      <pc:sldChg chg="modSp mod">
        <pc:chgData name="Letícia Gontijo" userId="40ea21e2b9dedb5e" providerId="LiveId" clId="{EDE4943F-8A82-493F-B7DF-AC1B6BC50C25}" dt="2022-08-29T13:07:14.433" v="4507"/>
        <pc:sldMkLst>
          <pc:docMk/>
          <pc:sldMk cId="2228943619" sldId="689"/>
        </pc:sldMkLst>
        <pc:spChg chg="mod">
          <ac:chgData name="Letícia Gontijo" userId="40ea21e2b9dedb5e" providerId="LiveId" clId="{EDE4943F-8A82-493F-B7DF-AC1B6BC50C25}" dt="2022-08-29T13:07:14.433" v="4507"/>
          <ac:spMkLst>
            <pc:docMk/>
            <pc:sldMk cId="2228943619" sldId="689"/>
            <ac:spMk id="14" creationId="{828712C3-879D-4CB5-8A39-7C7170F45BD3}"/>
          </ac:spMkLst>
        </pc:spChg>
      </pc:sldChg>
      <pc:sldChg chg="addSp delSp modSp mod modClrScheme modAnim chgLayout">
        <pc:chgData name="Letícia Gontijo" userId="40ea21e2b9dedb5e" providerId="LiveId" clId="{EDE4943F-8A82-493F-B7DF-AC1B6BC50C25}" dt="2022-08-30T20:40:48.095" v="6399" actId="20577"/>
        <pc:sldMkLst>
          <pc:docMk/>
          <pc:sldMk cId="2978515167" sldId="692"/>
        </pc:sldMkLst>
        <pc:spChg chg="add del mod">
          <ac:chgData name="Letícia Gontijo" userId="40ea21e2b9dedb5e" providerId="LiveId" clId="{EDE4943F-8A82-493F-B7DF-AC1B6BC50C25}" dt="2022-08-29T00:50:30.453" v="819"/>
          <ac:spMkLst>
            <pc:docMk/>
            <pc:sldMk cId="2978515167" sldId="692"/>
            <ac:spMk id="3" creationId="{08E12348-6FA6-18E1-0E1B-02EF864D654F}"/>
          </ac:spMkLst>
        </pc:spChg>
        <pc:spChg chg="add mod">
          <ac:chgData name="Letícia Gontijo" userId="40ea21e2b9dedb5e" providerId="LiveId" clId="{EDE4943F-8A82-493F-B7DF-AC1B6BC50C25}" dt="2022-08-30T20:40:48.095" v="6399" actId="20577"/>
          <ac:spMkLst>
            <pc:docMk/>
            <pc:sldMk cId="2978515167" sldId="692"/>
            <ac:spMk id="4" creationId="{F8CB58C3-45F4-A927-4D41-595F5DEAF1D2}"/>
          </ac:spMkLst>
        </pc:spChg>
        <pc:spChg chg="add del mod ord">
          <ac:chgData name="Letícia Gontijo" userId="40ea21e2b9dedb5e" providerId="LiveId" clId="{EDE4943F-8A82-493F-B7DF-AC1B6BC50C25}" dt="2022-08-29T00:54:42.816" v="1077" actId="478"/>
          <ac:spMkLst>
            <pc:docMk/>
            <pc:sldMk cId="2978515167" sldId="692"/>
            <ac:spMk id="5" creationId="{9EC076CC-B975-791B-4DE3-DFD2E7358BA0}"/>
          </ac:spMkLst>
        </pc:spChg>
        <pc:spChg chg="add mod ord">
          <ac:chgData name="Letícia Gontijo" userId="40ea21e2b9dedb5e" providerId="LiveId" clId="{EDE4943F-8A82-493F-B7DF-AC1B6BC50C25}" dt="2022-08-29T00:59:26" v="1359" actId="1076"/>
          <ac:spMkLst>
            <pc:docMk/>
            <pc:sldMk cId="2978515167" sldId="692"/>
            <ac:spMk id="6" creationId="{C7E27B73-3C55-030A-1EC5-0B7F68D3C974}"/>
          </ac:spMkLst>
        </pc:spChg>
        <pc:spChg chg="add del mod ord">
          <ac:chgData name="Letícia Gontijo" userId="40ea21e2b9dedb5e" providerId="LiveId" clId="{EDE4943F-8A82-493F-B7DF-AC1B6BC50C25}" dt="2022-08-29T00:52:14.152" v="930" actId="478"/>
          <ac:spMkLst>
            <pc:docMk/>
            <pc:sldMk cId="2978515167" sldId="692"/>
            <ac:spMk id="7" creationId="{F25217CB-B74A-CDA4-03FD-DB6AFEC69A68}"/>
          </ac:spMkLst>
        </pc:spChg>
        <pc:spChg chg="add del mod ord">
          <ac:chgData name="Letícia Gontijo" userId="40ea21e2b9dedb5e" providerId="LiveId" clId="{EDE4943F-8A82-493F-B7DF-AC1B6BC50C25}" dt="2022-08-29T00:54:59.634" v="1082" actId="478"/>
          <ac:spMkLst>
            <pc:docMk/>
            <pc:sldMk cId="2978515167" sldId="692"/>
            <ac:spMk id="8" creationId="{5A8B2AB1-72B7-3AF4-6997-DDE655B1F5F4}"/>
          </ac:spMkLst>
        </pc:spChg>
        <pc:spChg chg="add del mod ord">
          <ac:chgData name="Letícia Gontijo" userId="40ea21e2b9dedb5e" providerId="LiveId" clId="{EDE4943F-8A82-493F-B7DF-AC1B6BC50C25}" dt="2022-08-29T00:52:16.089" v="931" actId="478"/>
          <ac:spMkLst>
            <pc:docMk/>
            <pc:sldMk cId="2978515167" sldId="692"/>
            <ac:spMk id="9" creationId="{F82B0F10-EF6F-665D-57E7-6312D5EBDD0F}"/>
          </ac:spMkLst>
        </pc:spChg>
        <pc:spChg chg="add del mod">
          <ac:chgData name="Letícia Gontijo" userId="40ea21e2b9dedb5e" providerId="LiveId" clId="{EDE4943F-8A82-493F-B7DF-AC1B6BC50C25}" dt="2022-08-29T00:52:24.467" v="933" actId="478"/>
          <ac:spMkLst>
            <pc:docMk/>
            <pc:sldMk cId="2978515167" sldId="692"/>
            <ac:spMk id="10" creationId="{B38DB1DB-6D47-5B8D-4051-BB5A1B396043}"/>
          </ac:spMkLst>
        </pc:spChg>
        <pc:spChg chg="add mod">
          <ac:chgData name="Letícia Gontijo" userId="40ea21e2b9dedb5e" providerId="LiveId" clId="{EDE4943F-8A82-493F-B7DF-AC1B6BC50C25}" dt="2022-08-30T13:31:49.220" v="5199" actId="113"/>
          <ac:spMkLst>
            <pc:docMk/>
            <pc:sldMk cId="2978515167" sldId="692"/>
            <ac:spMk id="11" creationId="{08899C34-3C85-E976-9F87-62E2BF8DED3C}"/>
          </ac:spMkLst>
        </pc:spChg>
        <pc:spChg chg="add del mod">
          <ac:chgData name="Letícia Gontijo" userId="40ea21e2b9dedb5e" providerId="LiveId" clId="{EDE4943F-8A82-493F-B7DF-AC1B6BC50C25}" dt="2022-08-29T00:54:13.375" v="1072" actId="478"/>
          <ac:spMkLst>
            <pc:docMk/>
            <pc:sldMk cId="2978515167" sldId="692"/>
            <ac:spMk id="12" creationId="{FBB81AF6-4504-5DE9-5E8F-85C20F8F37FE}"/>
          </ac:spMkLst>
        </pc:spChg>
        <pc:spChg chg="add mod">
          <ac:chgData name="Letícia Gontijo" userId="40ea21e2b9dedb5e" providerId="LiveId" clId="{EDE4943F-8A82-493F-B7DF-AC1B6BC50C25}" dt="2022-08-30T13:32:11.632" v="5204" actId="255"/>
          <ac:spMkLst>
            <pc:docMk/>
            <pc:sldMk cId="2978515167" sldId="692"/>
            <ac:spMk id="13" creationId="{C5F97761-09D5-645A-6AF6-3D925EF90ED2}"/>
          </ac:spMkLst>
        </pc:spChg>
        <pc:spChg chg="add mod">
          <ac:chgData name="Letícia Gontijo" userId="40ea21e2b9dedb5e" providerId="LiveId" clId="{EDE4943F-8A82-493F-B7DF-AC1B6BC50C25}" dt="2022-08-29T01:00:45.320" v="1398" actId="1076"/>
          <ac:spMkLst>
            <pc:docMk/>
            <pc:sldMk cId="2978515167" sldId="692"/>
            <ac:spMk id="14" creationId="{FF03DFB9-3ABE-FA25-FE44-D1BC2682C2AD}"/>
          </ac:spMkLst>
        </pc:spChg>
        <pc:spChg chg="add del mod">
          <ac:chgData name="Letícia Gontijo" userId="40ea21e2b9dedb5e" providerId="LiveId" clId="{EDE4943F-8A82-493F-B7DF-AC1B6BC50C25}" dt="2022-08-29T00:55:46.292" v="1118" actId="478"/>
          <ac:spMkLst>
            <pc:docMk/>
            <pc:sldMk cId="2978515167" sldId="692"/>
            <ac:spMk id="17" creationId="{C07133CA-1981-F661-2BF1-8760CEAE3C32}"/>
          </ac:spMkLst>
        </pc:spChg>
        <pc:spChg chg="add mod">
          <ac:chgData name="Letícia Gontijo" userId="40ea21e2b9dedb5e" providerId="LiveId" clId="{EDE4943F-8A82-493F-B7DF-AC1B6BC50C25}" dt="2022-08-30T13:31:55.699" v="5200" actId="113"/>
          <ac:spMkLst>
            <pc:docMk/>
            <pc:sldMk cId="2978515167" sldId="692"/>
            <ac:spMk id="18" creationId="{8E245B68-A434-F16B-151F-FBD6151F2D61}"/>
          </ac:spMkLst>
        </pc:spChg>
        <pc:spChg chg="add del mod">
          <ac:chgData name="Letícia Gontijo" userId="40ea21e2b9dedb5e" providerId="LiveId" clId="{EDE4943F-8A82-493F-B7DF-AC1B6BC50C25}" dt="2022-08-29T00:58:07.606" v="1289" actId="478"/>
          <ac:spMkLst>
            <pc:docMk/>
            <pc:sldMk cId="2978515167" sldId="692"/>
            <ac:spMk id="19" creationId="{7A03BA19-30B4-BA92-D82B-9973AD98F6D7}"/>
          </ac:spMkLst>
        </pc:spChg>
        <pc:spChg chg="add mod">
          <ac:chgData name="Letícia Gontijo" userId="40ea21e2b9dedb5e" providerId="LiveId" clId="{EDE4943F-8A82-493F-B7DF-AC1B6BC50C25}" dt="2022-08-29T01:00:34.008" v="1395" actId="1076"/>
          <ac:spMkLst>
            <pc:docMk/>
            <pc:sldMk cId="2978515167" sldId="692"/>
            <ac:spMk id="20" creationId="{13F25CCF-358D-AC74-C19F-39E5F4CE209C}"/>
          </ac:spMkLst>
        </pc:spChg>
        <pc:spChg chg="add mod">
          <ac:chgData name="Letícia Gontijo" userId="40ea21e2b9dedb5e" providerId="LiveId" clId="{EDE4943F-8A82-493F-B7DF-AC1B6BC50C25}" dt="2022-08-29T01:00:40.385" v="1397" actId="1076"/>
          <ac:spMkLst>
            <pc:docMk/>
            <pc:sldMk cId="2978515167" sldId="692"/>
            <ac:spMk id="21" creationId="{B993533D-2F37-B554-528E-120C7AB9C17F}"/>
          </ac:spMkLst>
        </pc:spChg>
        <pc:spChg chg="add mod">
          <ac:chgData name="Letícia Gontijo" userId="40ea21e2b9dedb5e" providerId="LiveId" clId="{EDE4943F-8A82-493F-B7DF-AC1B6BC50C25}" dt="2022-08-29T01:01:14.393" v="1403"/>
          <ac:spMkLst>
            <pc:docMk/>
            <pc:sldMk cId="2978515167" sldId="692"/>
            <ac:spMk id="22" creationId="{8CBA4C7C-B8E4-9795-DA2E-EF7EAA8EF0A5}"/>
          </ac:spMkLst>
        </pc:spChg>
        <pc:spChg chg="del">
          <ac:chgData name="Letícia Gontijo" userId="40ea21e2b9dedb5e" providerId="LiveId" clId="{EDE4943F-8A82-493F-B7DF-AC1B6BC50C25}" dt="2022-08-29T00:50:31.841" v="820" actId="478"/>
          <ac:spMkLst>
            <pc:docMk/>
            <pc:sldMk cId="2978515167" sldId="692"/>
            <ac:spMk id="25" creationId="{85916586-82C2-4C74-8C90-8A85DC36426C}"/>
          </ac:spMkLst>
        </pc:spChg>
        <pc:spChg chg="del">
          <ac:chgData name="Letícia Gontijo" userId="40ea21e2b9dedb5e" providerId="LiveId" clId="{EDE4943F-8A82-493F-B7DF-AC1B6BC50C25}" dt="2022-08-29T00:50:04.361" v="815" actId="478"/>
          <ac:spMkLst>
            <pc:docMk/>
            <pc:sldMk cId="2978515167" sldId="692"/>
            <ac:spMk id="34" creationId="{DCF2114E-B95D-4C30-9C33-F5F7D5A58DE1}"/>
          </ac:spMkLst>
        </pc:spChg>
        <pc:spChg chg="del">
          <ac:chgData name="Letícia Gontijo" userId="40ea21e2b9dedb5e" providerId="LiveId" clId="{EDE4943F-8A82-493F-B7DF-AC1B6BC50C25}" dt="2022-08-29T00:50:06.368" v="817" actId="478"/>
          <ac:spMkLst>
            <pc:docMk/>
            <pc:sldMk cId="2978515167" sldId="692"/>
            <ac:spMk id="35" creationId="{4A3C87F2-5C4A-41E9-AA95-6386F648F198}"/>
          </ac:spMkLst>
        </pc:spChg>
        <pc:spChg chg="del">
          <ac:chgData name="Letícia Gontijo" userId="40ea21e2b9dedb5e" providerId="LiveId" clId="{EDE4943F-8A82-493F-B7DF-AC1B6BC50C25}" dt="2022-08-29T00:50:02.968" v="814" actId="478"/>
          <ac:spMkLst>
            <pc:docMk/>
            <pc:sldMk cId="2978515167" sldId="692"/>
            <ac:spMk id="42" creationId="{B793304A-9B68-431D-BD7C-EEB0EF079F39}"/>
          </ac:spMkLst>
        </pc:spChg>
        <pc:picChg chg="add mod">
          <ac:chgData name="Letícia Gontijo" userId="40ea21e2b9dedb5e" providerId="LiveId" clId="{EDE4943F-8A82-493F-B7DF-AC1B6BC50C25}" dt="2022-08-29T02:41:18.621" v="4456" actId="1035"/>
          <ac:picMkLst>
            <pc:docMk/>
            <pc:sldMk cId="2978515167" sldId="692"/>
            <ac:picMk id="23" creationId="{29242142-4B0E-D816-219E-9DD3D70277A4}"/>
          </ac:picMkLst>
        </pc:picChg>
        <pc:picChg chg="del">
          <ac:chgData name="Letícia Gontijo" userId="40ea21e2b9dedb5e" providerId="LiveId" clId="{EDE4943F-8A82-493F-B7DF-AC1B6BC50C25}" dt="2022-08-29T00:50:05.003" v="816" actId="478"/>
          <ac:picMkLst>
            <pc:docMk/>
            <pc:sldMk cId="2978515167" sldId="692"/>
            <ac:picMk id="32" creationId="{1CC757F4-E5F7-4B5E-8E56-207CBDEFE20D}"/>
          </ac:picMkLst>
        </pc:picChg>
      </pc:sldChg>
      <pc:sldChg chg="modSp mod">
        <pc:chgData name="Letícia Gontijo" userId="40ea21e2b9dedb5e" providerId="LiveId" clId="{EDE4943F-8A82-493F-B7DF-AC1B6BC50C25}" dt="2022-08-29T12:08:15.204" v="4464" actId="255"/>
        <pc:sldMkLst>
          <pc:docMk/>
          <pc:sldMk cId="1536779351" sldId="693"/>
        </pc:sldMkLst>
        <pc:spChg chg="mod">
          <ac:chgData name="Letícia Gontijo" userId="40ea21e2b9dedb5e" providerId="LiveId" clId="{EDE4943F-8A82-493F-B7DF-AC1B6BC50C25}" dt="2022-08-29T12:08:15.204" v="4464" actId="255"/>
          <ac:spMkLst>
            <pc:docMk/>
            <pc:sldMk cId="1536779351" sldId="693"/>
            <ac:spMk id="43" creationId="{7C85DDAF-47D1-4624-85A7-D9C613358A44}"/>
          </ac:spMkLst>
        </pc:spChg>
      </pc:sldChg>
      <pc:sldChg chg="addSp delSp modSp del mod">
        <pc:chgData name="Letícia Gontijo" userId="40ea21e2b9dedb5e" providerId="LiveId" clId="{EDE4943F-8A82-493F-B7DF-AC1B6BC50C25}" dt="2022-08-30T19:20:54.460" v="5973" actId="47"/>
        <pc:sldMkLst>
          <pc:docMk/>
          <pc:sldMk cId="279904957" sldId="694"/>
        </pc:sldMkLst>
        <pc:spChg chg="add del mod">
          <ac:chgData name="Letícia Gontijo" userId="40ea21e2b9dedb5e" providerId="LiveId" clId="{EDE4943F-8A82-493F-B7DF-AC1B6BC50C25}" dt="2022-08-28T18:36:47.111" v="291" actId="478"/>
          <ac:spMkLst>
            <pc:docMk/>
            <pc:sldMk cId="279904957" sldId="694"/>
            <ac:spMk id="3" creationId="{4BE3AD0A-77DB-C1B1-17FC-F396E854F389}"/>
          </ac:spMkLst>
        </pc:spChg>
        <pc:spChg chg="add del mod">
          <ac:chgData name="Letícia Gontijo" userId="40ea21e2b9dedb5e" providerId="LiveId" clId="{EDE4943F-8A82-493F-B7DF-AC1B6BC50C25}" dt="2022-08-28T18:36:36.294" v="279" actId="478"/>
          <ac:spMkLst>
            <pc:docMk/>
            <pc:sldMk cId="279904957" sldId="694"/>
            <ac:spMk id="4" creationId="{6EE134A7-B581-7BC9-78CC-F0C3CF4CA9B1}"/>
          </ac:spMkLst>
        </pc:spChg>
        <pc:spChg chg="add del mod">
          <ac:chgData name="Letícia Gontijo" userId="40ea21e2b9dedb5e" providerId="LiveId" clId="{EDE4943F-8A82-493F-B7DF-AC1B6BC50C25}" dt="2022-08-28T18:36:48.363" v="293" actId="478"/>
          <ac:spMkLst>
            <pc:docMk/>
            <pc:sldMk cId="279904957" sldId="694"/>
            <ac:spMk id="6" creationId="{C5818687-4BF7-3829-0544-EDF5E5A0AE44}"/>
          </ac:spMkLst>
        </pc:spChg>
        <pc:spChg chg="mod">
          <ac:chgData name="Letícia Gontijo" userId="40ea21e2b9dedb5e" providerId="LiveId" clId="{EDE4943F-8A82-493F-B7DF-AC1B6BC50C25}" dt="2022-08-30T13:13:03.317" v="4783" actId="255"/>
          <ac:spMkLst>
            <pc:docMk/>
            <pc:sldMk cId="279904957" sldId="694"/>
            <ac:spMk id="10" creationId="{9B8E2F21-5A9A-4EB4-7189-0CCE3F04EC28}"/>
          </ac:spMkLst>
        </pc:spChg>
        <pc:spChg chg="add del mod">
          <ac:chgData name="Letícia Gontijo" userId="40ea21e2b9dedb5e" providerId="LiveId" clId="{EDE4943F-8A82-493F-B7DF-AC1B6BC50C25}" dt="2022-08-28T18:36:42.409" v="286" actId="478"/>
          <ac:spMkLst>
            <pc:docMk/>
            <pc:sldMk cId="279904957" sldId="694"/>
            <ac:spMk id="12" creationId="{7736F439-41D8-546E-6717-57A95C9B93BD}"/>
          </ac:spMkLst>
        </pc:spChg>
        <pc:spChg chg="add del mod">
          <ac:chgData name="Letícia Gontijo" userId="40ea21e2b9dedb5e" providerId="LiveId" clId="{EDE4943F-8A82-493F-B7DF-AC1B6BC50C25}" dt="2022-08-28T18:36:38.067" v="281" actId="478"/>
          <ac:spMkLst>
            <pc:docMk/>
            <pc:sldMk cId="279904957" sldId="694"/>
            <ac:spMk id="13" creationId="{5F004A7A-CA0A-4033-A352-12E071240A3C}"/>
          </ac:spMkLst>
        </pc:spChg>
        <pc:spChg chg="add del mod">
          <ac:chgData name="Letícia Gontijo" userId="40ea21e2b9dedb5e" providerId="LiveId" clId="{EDE4943F-8A82-493F-B7DF-AC1B6BC50C25}" dt="2022-08-28T18:36:44.856" v="289" actId="478"/>
          <ac:spMkLst>
            <pc:docMk/>
            <pc:sldMk cId="279904957" sldId="694"/>
            <ac:spMk id="14" creationId="{0E7D9660-0806-168B-2566-56537179D98B}"/>
          </ac:spMkLst>
        </pc:spChg>
        <pc:spChg chg="add del mod">
          <ac:chgData name="Letícia Gontijo" userId="40ea21e2b9dedb5e" providerId="LiveId" clId="{EDE4943F-8A82-493F-B7DF-AC1B6BC50C25}" dt="2022-08-28T18:36:40.911" v="285" actId="478"/>
          <ac:spMkLst>
            <pc:docMk/>
            <pc:sldMk cId="279904957" sldId="694"/>
            <ac:spMk id="15" creationId="{EFC18CBF-2609-6112-91FA-AF930413A84A}"/>
          </ac:spMkLst>
        </pc:spChg>
        <pc:spChg chg="add del mod">
          <ac:chgData name="Letícia Gontijo" userId="40ea21e2b9dedb5e" providerId="LiveId" clId="{EDE4943F-8A82-493F-B7DF-AC1B6BC50C25}" dt="2022-08-28T18:36:46.305" v="290" actId="478"/>
          <ac:spMkLst>
            <pc:docMk/>
            <pc:sldMk cId="279904957" sldId="694"/>
            <ac:spMk id="17" creationId="{6DD7D02B-E7D5-4BC7-27D8-857507BBDADD}"/>
          </ac:spMkLst>
        </pc:spChg>
        <pc:spChg chg="add del mod">
          <ac:chgData name="Letícia Gontijo" userId="40ea21e2b9dedb5e" providerId="LiveId" clId="{EDE4943F-8A82-493F-B7DF-AC1B6BC50C25}" dt="2022-08-28T18:39:18.138" v="333" actId="478"/>
          <ac:spMkLst>
            <pc:docMk/>
            <pc:sldMk cId="279904957" sldId="694"/>
            <ac:spMk id="20" creationId="{9A1622CA-1EB9-2051-59E0-D8801A267C85}"/>
          </ac:spMkLst>
        </pc:spChg>
        <pc:spChg chg="add del mod">
          <ac:chgData name="Letícia Gontijo" userId="40ea21e2b9dedb5e" providerId="LiveId" clId="{EDE4943F-8A82-493F-B7DF-AC1B6BC50C25}" dt="2022-08-28T18:39:28.805" v="343" actId="478"/>
          <ac:spMkLst>
            <pc:docMk/>
            <pc:sldMk cId="279904957" sldId="694"/>
            <ac:spMk id="21" creationId="{F490AC45-5506-8C10-BD6D-3050F15FF826}"/>
          </ac:spMkLst>
        </pc:spChg>
        <pc:spChg chg="add del mod">
          <ac:chgData name="Letícia Gontijo" userId="40ea21e2b9dedb5e" providerId="LiveId" clId="{EDE4943F-8A82-493F-B7DF-AC1B6BC50C25}" dt="2022-08-28T18:39:29.931" v="344" actId="478"/>
          <ac:spMkLst>
            <pc:docMk/>
            <pc:sldMk cId="279904957" sldId="694"/>
            <ac:spMk id="24" creationId="{256EE0ED-445F-6195-5767-7BF62F4A932A}"/>
          </ac:spMkLst>
        </pc:spChg>
        <pc:spChg chg="add del mod">
          <ac:chgData name="Letícia Gontijo" userId="40ea21e2b9dedb5e" providerId="LiveId" clId="{EDE4943F-8A82-493F-B7DF-AC1B6BC50C25}" dt="2022-08-28T18:39:25.292" v="339" actId="478"/>
          <ac:spMkLst>
            <pc:docMk/>
            <pc:sldMk cId="279904957" sldId="694"/>
            <ac:spMk id="26" creationId="{E61FDEA9-05A2-83AE-D277-E0EF964B3FCF}"/>
          </ac:spMkLst>
        </pc:spChg>
        <pc:spChg chg="mod">
          <ac:chgData name="Letícia Gontijo" userId="40ea21e2b9dedb5e" providerId="LiveId" clId="{EDE4943F-8A82-493F-B7DF-AC1B6BC50C25}" dt="2022-08-28T18:39:17.301" v="332" actId="6549"/>
          <ac:spMkLst>
            <pc:docMk/>
            <pc:sldMk cId="279904957" sldId="694"/>
            <ac:spMk id="27" creationId="{C477CE42-58A2-425C-A9FE-ACBF67CCE647}"/>
          </ac:spMkLst>
        </pc:spChg>
        <pc:spChg chg="add del mod">
          <ac:chgData name="Letícia Gontijo" userId="40ea21e2b9dedb5e" providerId="LiveId" clId="{EDE4943F-8A82-493F-B7DF-AC1B6BC50C25}" dt="2022-08-28T18:39:27.435" v="341" actId="478"/>
          <ac:spMkLst>
            <pc:docMk/>
            <pc:sldMk cId="279904957" sldId="694"/>
            <ac:spMk id="28" creationId="{890ECEE5-C823-BA7F-5697-EE2E3D49F780}"/>
          </ac:spMkLst>
        </pc:spChg>
        <pc:spChg chg="add del mod">
          <ac:chgData name="Letícia Gontijo" userId="40ea21e2b9dedb5e" providerId="LiveId" clId="{EDE4943F-8A82-493F-B7DF-AC1B6BC50C25}" dt="2022-08-28T18:39:23.646" v="338" actId="478"/>
          <ac:spMkLst>
            <pc:docMk/>
            <pc:sldMk cId="279904957" sldId="694"/>
            <ac:spMk id="29" creationId="{4974B831-91E3-59EA-24B6-D23D8FC42A1D}"/>
          </ac:spMkLst>
        </pc:spChg>
        <pc:spChg chg="add del mod">
          <ac:chgData name="Letícia Gontijo" userId="40ea21e2b9dedb5e" providerId="LiveId" clId="{EDE4943F-8A82-493F-B7DF-AC1B6BC50C25}" dt="2022-08-28T18:39:20.103" v="336" actId="478"/>
          <ac:spMkLst>
            <pc:docMk/>
            <pc:sldMk cId="279904957" sldId="694"/>
            <ac:spMk id="30" creationId="{8F0A2677-103D-8CAD-D76A-F972A629F6DF}"/>
          </ac:spMkLst>
        </pc:spChg>
        <pc:spChg chg="add del mod">
          <ac:chgData name="Letícia Gontijo" userId="40ea21e2b9dedb5e" providerId="LiveId" clId="{EDE4943F-8A82-493F-B7DF-AC1B6BC50C25}" dt="2022-08-28T18:39:12.900" v="329" actId="478"/>
          <ac:spMkLst>
            <pc:docMk/>
            <pc:sldMk cId="279904957" sldId="694"/>
            <ac:spMk id="37" creationId="{24CF943A-5AFF-A933-1CC0-2F204CFDC3EC}"/>
          </ac:spMkLst>
        </pc:spChg>
        <pc:spChg chg="add mod">
          <ac:chgData name="Letícia Gontijo" userId="40ea21e2b9dedb5e" providerId="LiveId" clId="{EDE4943F-8A82-493F-B7DF-AC1B6BC50C25}" dt="2022-08-28T18:38:36.747" v="321" actId="1076"/>
          <ac:spMkLst>
            <pc:docMk/>
            <pc:sldMk cId="279904957" sldId="694"/>
            <ac:spMk id="38" creationId="{37946794-8C9B-7CFE-87FC-AD15DE3B0081}"/>
          </ac:spMkLst>
        </pc:spChg>
        <pc:spChg chg="add mod">
          <ac:chgData name="Letícia Gontijo" userId="40ea21e2b9dedb5e" providerId="LiveId" clId="{EDE4943F-8A82-493F-B7DF-AC1B6BC50C25}" dt="2022-08-28T18:40:24.060" v="393" actId="1076"/>
          <ac:spMkLst>
            <pc:docMk/>
            <pc:sldMk cId="279904957" sldId="694"/>
            <ac:spMk id="39" creationId="{BC7D9A9B-3956-0D8E-802B-8BF20B0EFD6F}"/>
          </ac:spMkLst>
        </pc:spChg>
        <pc:spChg chg="add mod">
          <ac:chgData name="Letícia Gontijo" userId="40ea21e2b9dedb5e" providerId="LiveId" clId="{EDE4943F-8A82-493F-B7DF-AC1B6BC50C25}" dt="2022-08-28T18:40:13.058" v="389" actId="207"/>
          <ac:spMkLst>
            <pc:docMk/>
            <pc:sldMk cId="279904957" sldId="694"/>
            <ac:spMk id="40" creationId="{D789DDFA-B1E6-AE75-8482-5880A13F2724}"/>
          </ac:spMkLst>
        </pc:spChg>
        <pc:spChg chg="add mod">
          <ac:chgData name="Letícia Gontijo" userId="40ea21e2b9dedb5e" providerId="LiveId" clId="{EDE4943F-8A82-493F-B7DF-AC1B6BC50C25}" dt="2022-08-28T18:48:49.270" v="534" actId="14100"/>
          <ac:spMkLst>
            <pc:docMk/>
            <pc:sldMk cId="279904957" sldId="694"/>
            <ac:spMk id="42" creationId="{1BACB25C-57F3-2C9D-68C9-523D8751CBBD}"/>
          </ac:spMkLst>
        </pc:spChg>
        <pc:spChg chg="add mod">
          <ac:chgData name="Letícia Gontijo" userId="40ea21e2b9dedb5e" providerId="LiveId" clId="{EDE4943F-8A82-493F-B7DF-AC1B6BC50C25}" dt="2022-08-28T18:48:49.270" v="534" actId="14100"/>
          <ac:spMkLst>
            <pc:docMk/>
            <pc:sldMk cId="279904957" sldId="694"/>
            <ac:spMk id="44" creationId="{442622E4-254F-D53F-9B28-3C90B40EE21C}"/>
          </ac:spMkLst>
        </pc:spChg>
        <pc:spChg chg="add mod">
          <ac:chgData name="Letícia Gontijo" userId="40ea21e2b9dedb5e" providerId="LiveId" clId="{EDE4943F-8A82-493F-B7DF-AC1B6BC50C25}" dt="2022-08-28T18:48:41.080" v="532" actId="2711"/>
          <ac:spMkLst>
            <pc:docMk/>
            <pc:sldMk cId="279904957" sldId="694"/>
            <ac:spMk id="45" creationId="{A6B9D5D6-D014-ADD9-5187-B833A9C63AE1}"/>
          </ac:spMkLst>
        </pc:spChg>
        <pc:spChg chg="add mod">
          <ac:chgData name="Letícia Gontijo" userId="40ea21e2b9dedb5e" providerId="LiveId" clId="{EDE4943F-8A82-493F-B7DF-AC1B6BC50C25}" dt="2022-08-28T18:48:41.080" v="532" actId="2711"/>
          <ac:spMkLst>
            <pc:docMk/>
            <pc:sldMk cId="279904957" sldId="694"/>
            <ac:spMk id="46" creationId="{94E6B259-AC6A-E111-1534-257A5CF32FCB}"/>
          </ac:spMkLst>
        </pc:spChg>
        <pc:spChg chg="add mod">
          <ac:chgData name="Letícia Gontijo" userId="40ea21e2b9dedb5e" providerId="LiveId" clId="{EDE4943F-8A82-493F-B7DF-AC1B6BC50C25}" dt="2022-08-28T18:48:41.080" v="532" actId="2711"/>
          <ac:spMkLst>
            <pc:docMk/>
            <pc:sldMk cId="279904957" sldId="694"/>
            <ac:spMk id="47" creationId="{975E8BBD-564F-AD1A-036E-D2A701EC4456}"/>
          </ac:spMkLst>
        </pc:spChg>
        <pc:spChg chg="add mod">
          <ac:chgData name="Letícia Gontijo" userId="40ea21e2b9dedb5e" providerId="LiveId" clId="{EDE4943F-8A82-493F-B7DF-AC1B6BC50C25}" dt="2022-08-28T18:48:41.080" v="532" actId="2711"/>
          <ac:spMkLst>
            <pc:docMk/>
            <pc:sldMk cId="279904957" sldId="694"/>
            <ac:spMk id="48" creationId="{89D6D06C-0265-4FD7-B173-1FD4AA93FC22}"/>
          </ac:spMkLst>
        </pc:spChg>
        <pc:spChg chg="add mod">
          <ac:chgData name="Letícia Gontijo" userId="40ea21e2b9dedb5e" providerId="LiveId" clId="{EDE4943F-8A82-493F-B7DF-AC1B6BC50C25}" dt="2022-08-28T18:40:39.621" v="396" actId="1076"/>
          <ac:spMkLst>
            <pc:docMk/>
            <pc:sldMk cId="279904957" sldId="694"/>
            <ac:spMk id="51" creationId="{D5DDC6FB-1074-E1D7-7BA4-5117CF1D7BA7}"/>
          </ac:spMkLst>
        </pc:spChg>
        <pc:spChg chg="add mod">
          <ac:chgData name="Letícia Gontijo" userId="40ea21e2b9dedb5e" providerId="LiveId" clId="{EDE4943F-8A82-493F-B7DF-AC1B6BC50C25}" dt="2022-08-28T18:40:43.501" v="397" actId="1076"/>
          <ac:spMkLst>
            <pc:docMk/>
            <pc:sldMk cId="279904957" sldId="694"/>
            <ac:spMk id="52" creationId="{E88C84B6-2BFB-1B7D-BCB1-E14D2DD4245C}"/>
          </ac:spMkLst>
        </pc:spChg>
        <pc:picChg chg="add del mod">
          <ac:chgData name="Letícia Gontijo" userId="40ea21e2b9dedb5e" providerId="LiveId" clId="{EDE4943F-8A82-493F-B7DF-AC1B6BC50C25}" dt="2022-08-28T18:36:36.865" v="280" actId="478"/>
          <ac:picMkLst>
            <pc:docMk/>
            <pc:sldMk cId="279904957" sldId="694"/>
            <ac:picMk id="18" creationId="{CE12E114-93B6-2D7A-A391-FE22866DE2AB}"/>
          </ac:picMkLst>
        </pc:picChg>
        <pc:picChg chg="add del mod">
          <ac:chgData name="Letícia Gontijo" userId="40ea21e2b9dedb5e" providerId="LiveId" clId="{EDE4943F-8A82-493F-B7DF-AC1B6BC50C25}" dt="2022-08-28T18:36:39.115" v="284" actId="478"/>
          <ac:picMkLst>
            <pc:docMk/>
            <pc:sldMk cId="279904957" sldId="694"/>
            <ac:picMk id="19" creationId="{8D787584-5D48-7B49-EDD9-B2599A0AF74B}"/>
          </ac:picMkLst>
        </pc:picChg>
        <pc:picChg chg="add del mod">
          <ac:chgData name="Letícia Gontijo" userId="40ea21e2b9dedb5e" providerId="LiveId" clId="{EDE4943F-8A82-493F-B7DF-AC1B6BC50C25}" dt="2022-08-28T18:37:01.572" v="296" actId="478"/>
          <ac:picMkLst>
            <pc:docMk/>
            <pc:sldMk cId="279904957" sldId="694"/>
            <ac:picMk id="31" creationId="{523EC350-6A2D-F40B-8B8F-864965D4E05F}"/>
          </ac:picMkLst>
        </pc:picChg>
        <pc:picChg chg="add del mod">
          <ac:chgData name="Letícia Gontijo" userId="40ea21e2b9dedb5e" providerId="LiveId" clId="{EDE4943F-8A82-493F-B7DF-AC1B6BC50C25}" dt="2022-08-28T18:37:02.366" v="297" actId="478"/>
          <ac:picMkLst>
            <pc:docMk/>
            <pc:sldMk cId="279904957" sldId="694"/>
            <ac:picMk id="32" creationId="{B540D7ED-3D40-C761-3815-27E6BA2C7693}"/>
          </ac:picMkLst>
        </pc:picChg>
        <pc:picChg chg="add del mod">
          <ac:chgData name="Letícia Gontijo" userId="40ea21e2b9dedb5e" providerId="LiveId" clId="{EDE4943F-8A82-493F-B7DF-AC1B6BC50C25}" dt="2022-08-28T18:39:13.502" v="330" actId="478"/>
          <ac:picMkLst>
            <pc:docMk/>
            <pc:sldMk cId="279904957" sldId="694"/>
            <ac:picMk id="34" creationId="{A4A76126-401A-60A0-B39A-585AC8741F00}"/>
          </ac:picMkLst>
        </pc:picChg>
        <pc:picChg chg="add del mod">
          <ac:chgData name="Letícia Gontijo" userId="40ea21e2b9dedb5e" providerId="LiveId" clId="{EDE4943F-8A82-493F-B7DF-AC1B6BC50C25}" dt="2022-08-28T18:39:28.008" v="342" actId="478"/>
          <ac:picMkLst>
            <pc:docMk/>
            <pc:sldMk cId="279904957" sldId="694"/>
            <ac:picMk id="35" creationId="{AD1F32A5-4881-992A-43DE-E2DFD927A405}"/>
          </ac:picMkLst>
        </pc:picChg>
        <pc:picChg chg="add del mod">
          <ac:chgData name="Letícia Gontijo" userId="40ea21e2b9dedb5e" providerId="LiveId" clId="{EDE4943F-8A82-493F-B7DF-AC1B6BC50C25}" dt="2022-08-28T18:39:18.595" v="334" actId="478"/>
          <ac:picMkLst>
            <pc:docMk/>
            <pc:sldMk cId="279904957" sldId="694"/>
            <ac:picMk id="36" creationId="{D77AE209-2BC5-4A19-EC89-117C8E7E2959}"/>
          </ac:picMkLst>
        </pc:picChg>
        <pc:picChg chg="add del mod">
          <ac:chgData name="Letícia Gontijo" userId="40ea21e2b9dedb5e" providerId="LiveId" clId="{EDE4943F-8A82-493F-B7DF-AC1B6BC50C25}" dt="2022-08-28T18:40:45.419" v="398" actId="478"/>
          <ac:picMkLst>
            <pc:docMk/>
            <pc:sldMk cId="279904957" sldId="694"/>
            <ac:picMk id="49" creationId="{6EFB94C8-DEAD-4318-C652-5DEA0A0BD418}"/>
          </ac:picMkLst>
        </pc:picChg>
        <pc:picChg chg="add del mod">
          <ac:chgData name="Letícia Gontijo" userId="40ea21e2b9dedb5e" providerId="LiveId" clId="{EDE4943F-8A82-493F-B7DF-AC1B6BC50C25}" dt="2022-08-28T18:40:45.993" v="399" actId="478"/>
          <ac:picMkLst>
            <pc:docMk/>
            <pc:sldMk cId="279904957" sldId="694"/>
            <ac:picMk id="50" creationId="{B0484E34-F8E8-4F5D-0E3A-DF1CD054A606}"/>
          </ac:picMkLst>
        </pc:picChg>
        <pc:picChg chg="add mod">
          <ac:chgData name="Letícia Gontijo" userId="40ea21e2b9dedb5e" providerId="LiveId" clId="{EDE4943F-8A82-493F-B7DF-AC1B6BC50C25}" dt="2022-08-28T18:41:34.203" v="414" actId="208"/>
          <ac:picMkLst>
            <pc:docMk/>
            <pc:sldMk cId="279904957" sldId="694"/>
            <ac:picMk id="54" creationId="{64E1249B-2391-F858-2D17-EAB8635E1A51}"/>
          </ac:picMkLst>
        </pc:picChg>
        <pc:picChg chg="add mod">
          <ac:chgData name="Letícia Gontijo" userId="40ea21e2b9dedb5e" providerId="LiveId" clId="{EDE4943F-8A82-493F-B7DF-AC1B6BC50C25}" dt="2022-08-28T18:41:34.203" v="414" actId="208"/>
          <ac:picMkLst>
            <pc:docMk/>
            <pc:sldMk cId="279904957" sldId="694"/>
            <ac:picMk id="55" creationId="{CEF789E6-3D0B-5B5C-12FB-6CA78A8F1C8A}"/>
          </ac:picMkLst>
        </pc:picChg>
        <pc:picChg chg="add mod">
          <ac:chgData name="Letícia Gontijo" userId="40ea21e2b9dedb5e" providerId="LiveId" clId="{EDE4943F-8A82-493F-B7DF-AC1B6BC50C25}" dt="2022-08-28T18:41:34.203" v="414" actId="208"/>
          <ac:picMkLst>
            <pc:docMk/>
            <pc:sldMk cId="279904957" sldId="694"/>
            <ac:picMk id="56" creationId="{E8514B35-438E-84AA-7592-387AB4A70ACC}"/>
          </ac:picMkLst>
        </pc:picChg>
        <pc:cxnChg chg="add del mod">
          <ac:chgData name="Letícia Gontijo" userId="40ea21e2b9dedb5e" providerId="LiveId" clId="{EDE4943F-8A82-493F-B7DF-AC1B6BC50C25}" dt="2022-08-28T18:36:38.697" v="282" actId="478"/>
          <ac:cxnSpMkLst>
            <pc:docMk/>
            <pc:sldMk cId="279904957" sldId="694"/>
            <ac:cxnSpMk id="5" creationId="{939BF1FC-A7D2-998E-47AE-DA3E4268062D}"/>
          </ac:cxnSpMkLst>
        </pc:cxnChg>
        <pc:cxnChg chg="add del mod">
          <ac:chgData name="Letícia Gontijo" userId="40ea21e2b9dedb5e" providerId="LiveId" clId="{EDE4943F-8A82-493F-B7DF-AC1B6BC50C25}" dt="2022-08-28T18:36:43.245" v="287" actId="478"/>
          <ac:cxnSpMkLst>
            <pc:docMk/>
            <pc:sldMk cId="279904957" sldId="694"/>
            <ac:cxnSpMk id="8" creationId="{81E8B9BE-38B5-3FF4-2D32-64F76C869FE7}"/>
          </ac:cxnSpMkLst>
        </pc:cxnChg>
        <pc:cxnChg chg="add del mod">
          <ac:chgData name="Letícia Gontijo" userId="40ea21e2b9dedb5e" providerId="LiveId" clId="{EDE4943F-8A82-493F-B7DF-AC1B6BC50C25}" dt="2022-08-28T18:39:26.191" v="340" actId="478"/>
          <ac:cxnSpMkLst>
            <pc:docMk/>
            <pc:sldMk cId="279904957" sldId="694"/>
            <ac:cxnSpMk id="22" creationId="{07628B19-4E35-EF46-CDF1-A323F137D955}"/>
          </ac:cxnSpMkLst>
        </pc:cxnChg>
        <pc:cxnChg chg="add del mod">
          <ac:chgData name="Letícia Gontijo" userId="40ea21e2b9dedb5e" providerId="LiveId" clId="{EDE4943F-8A82-493F-B7DF-AC1B6BC50C25}" dt="2022-08-28T18:39:20.602" v="337" actId="478"/>
          <ac:cxnSpMkLst>
            <pc:docMk/>
            <pc:sldMk cId="279904957" sldId="694"/>
            <ac:cxnSpMk id="23" creationId="{520857AB-0425-A085-6DEF-B00501AF0867}"/>
          </ac:cxnSpMkLst>
        </pc:cxnChg>
        <pc:cxnChg chg="add mod">
          <ac:chgData name="Letícia Gontijo" userId="40ea21e2b9dedb5e" providerId="LiveId" clId="{EDE4943F-8A82-493F-B7DF-AC1B6BC50C25}" dt="2022-08-28T18:39:43.333" v="385" actId="1036"/>
          <ac:cxnSpMkLst>
            <pc:docMk/>
            <pc:sldMk cId="279904957" sldId="694"/>
            <ac:cxnSpMk id="41" creationId="{BEED9456-82F7-423B-3EC9-D7E576CB5C99}"/>
          </ac:cxnSpMkLst>
        </pc:cxnChg>
        <pc:cxnChg chg="add mod">
          <ac:chgData name="Letícia Gontijo" userId="40ea21e2b9dedb5e" providerId="LiveId" clId="{EDE4943F-8A82-493F-B7DF-AC1B6BC50C25}" dt="2022-08-28T18:39:43.333" v="385" actId="1036"/>
          <ac:cxnSpMkLst>
            <pc:docMk/>
            <pc:sldMk cId="279904957" sldId="694"/>
            <ac:cxnSpMk id="43" creationId="{0068F5C1-6150-52D3-D23F-0F5CCA98E17D}"/>
          </ac:cxnSpMkLst>
        </pc:cxnChg>
      </pc:sldChg>
      <pc:sldChg chg="new del">
        <pc:chgData name="Letícia Gontijo" userId="40ea21e2b9dedb5e" providerId="LiveId" clId="{EDE4943F-8A82-493F-B7DF-AC1B6BC50C25}" dt="2022-08-28T18:20:06.198" v="2" actId="47"/>
        <pc:sldMkLst>
          <pc:docMk/>
          <pc:sldMk cId="1202840862" sldId="695"/>
        </pc:sldMkLst>
      </pc:sldChg>
      <pc:sldChg chg="addSp delSp modSp add mod">
        <pc:chgData name="Letícia Gontijo" userId="40ea21e2b9dedb5e" providerId="LiveId" clId="{EDE4943F-8A82-493F-B7DF-AC1B6BC50C25}" dt="2022-09-06T13:05:06.858" v="6800" actId="20577"/>
        <pc:sldMkLst>
          <pc:docMk/>
          <pc:sldMk cId="1117618519" sldId="696"/>
        </pc:sldMkLst>
        <pc:spChg chg="add mod">
          <ac:chgData name="Letícia Gontijo" userId="40ea21e2b9dedb5e" providerId="LiveId" clId="{EDE4943F-8A82-493F-B7DF-AC1B6BC50C25}" dt="2022-08-28T18:21:13.232" v="49" actId="1037"/>
          <ac:spMkLst>
            <pc:docMk/>
            <pc:sldMk cId="1117618519" sldId="696"/>
            <ac:spMk id="4" creationId="{C396F3A3-92A3-551F-934E-CC7314C661DA}"/>
          </ac:spMkLst>
        </pc:spChg>
        <pc:spChg chg="del">
          <ac:chgData name="Letícia Gontijo" userId="40ea21e2b9dedb5e" providerId="LiveId" clId="{EDE4943F-8A82-493F-B7DF-AC1B6BC50C25}" dt="2022-08-28T18:20:12.419" v="3" actId="478"/>
          <ac:spMkLst>
            <pc:docMk/>
            <pc:sldMk cId="1117618519" sldId="696"/>
            <ac:spMk id="5" creationId="{5CF79083-60CD-C272-419E-DEA19DEE6D24}"/>
          </ac:spMkLst>
        </pc:spChg>
        <pc:spChg chg="del">
          <ac:chgData name="Letícia Gontijo" userId="40ea21e2b9dedb5e" providerId="LiveId" clId="{EDE4943F-8A82-493F-B7DF-AC1B6BC50C25}" dt="2022-08-28T18:20:14.817" v="4" actId="478"/>
          <ac:spMkLst>
            <pc:docMk/>
            <pc:sldMk cId="1117618519" sldId="696"/>
            <ac:spMk id="6" creationId="{49F891FD-80C5-C43C-B034-3DF4BC089261}"/>
          </ac:spMkLst>
        </pc:spChg>
        <pc:spChg chg="add mod">
          <ac:chgData name="Letícia Gontijo" userId="40ea21e2b9dedb5e" providerId="LiveId" clId="{EDE4943F-8A82-493F-B7DF-AC1B6BC50C25}" dt="2022-08-28T18:21:05.156" v="25" actId="1035"/>
          <ac:spMkLst>
            <pc:docMk/>
            <pc:sldMk cId="1117618519" sldId="696"/>
            <ac:spMk id="7" creationId="{736BA725-F17E-518F-9CF2-BE0B71369BE0}"/>
          </ac:spMkLst>
        </pc:spChg>
        <pc:spChg chg="add mod">
          <ac:chgData name="Letícia Gontijo" userId="40ea21e2b9dedb5e" providerId="LiveId" clId="{EDE4943F-8A82-493F-B7DF-AC1B6BC50C25}" dt="2022-09-06T13:05:06.858" v="6800" actId="20577"/>
          <ac:spMkLst>
            <pc:docMk/>
            <pc:sldMk cId="1117618519" sldId="696"/>
            <ac:spMk id="11" creationId="{98AD2E63-DFC2-0B38-E253-B55F05B89CD0}"/>
          </ac:spMkLst>
        </pc:spChg>
        <pc:spChg chg="add mod">
          <ac:chgData name="Letícia Gontijo" userId="40ea21e2b9dedb5e" providerId="LiveId" clId="{EDE4943F-8A82-493F-B7DF-AC1B6BC50C25}" dt="2022-08-28T18:47:19.018" v="523" actId="2711"/>
          <ac:spMkLst>
            <pc:docMk/>
            <pc:sldMk cId="1117618519" sldId="696"/>
            <ac:spMk id="16" creationId="{32DCF955-7144-E582-3693-728365D0BEC7}"/>
          </ac:spMkLst>
        </pc:spChg>
        <pc:spChg chg="add mod">
          <ac:chgData name="Letícia Gontijo" userId="40ea21e2b9dedb5e" providerId="LiveId" clId="{EDE4943F-8A82-493F-B7DF-AC1B6BC50C25}" dt="2022-08-28T18:47:51.966" v="530" actId="2711"/>
          <ac:spMkLst>
            <pc:docMk/>
            <pc:sldMk cId="1117618519" sldId="696"/>
            <ac:spMk id="19" creationId="{19AA1DF4-902A-5C9F-0E90-25172CDFB59A}"/>
          </ac:spMkLst>
        </pc:spChg>
        <pc:spChg chg="del">
          <ac:chgData name="Letícia Gontijo" userId="40ea21e2b9dedb5e" providerId="LiveId" clId="{EDE4943F-8A82-493F-B7DF-AC1B6BC50C25}" dt="2022-08-28T18:21:52.471" v="52" actId="478"/>
          <ac:spMkLst>
            <pc:docMk/>
            <pc:sldMk cId="1117618519" sldId="696"/>
            <ac:spMk id="21" creationId="{3B6FC2ED-5DE3-4AE2-BE17-E9C01464F785}"/>
          </ac:spMkLst>
        </pc:spChg>
        <pc:spChg chg="mod">
          <ac:chgData name="Letícia Gontijo" userId="40ea21e2b9dedb5e" providerId="LiveId" clId="{EDE4943F-8A82-493F-B7DF-AC1B6BC50C25}" dt="2022-08-29T13:04:13.383" v="4465" actId="255"/>
          <ac:spMkLst>
            <pc:docMk/>
            <pc:sldMk cId="1117618519" sldId="696"/>
            <ac:spMk id="22" creationId="{FA6402D3-4DC6-4140-BD6F-7E50052C5BC8}"/>
          </ac:spMkLst>
        </pc:spChg>
        <pc:spChg chg="add mod">
          <ac:chgData name="Letícia Gontijo" userId="40ea21e2b9dedb5e" providerId="LiveId" clId="{EDE4943F-8A82-493F-B7DF-AC1B6BC50C25}" dt="2022-08-28T18:47:47.246" v="529" actId="2711"/>
          <ac:spMkLst>
            <pc:docMk/>
            <pc:sldMk cId="1117618519" sldId="696"/>
            <ac:spMk id="23" creationId="{24113C37-742D-A420-77B5-12A6F5189D16}"/>
          </ac:spMkLst>
        </pc:spChg>
        <pc:spChg chg="add mod">
          <ac:chgData name="Letícia Gontijo" userId="40ea21e2b9dedb5e" providerId="LiveId" clId="{EDE4943F-8A82-493F-B7DF-AC1B6BC50C25}" dt="2022-08-28T18:47:56.153" v="531" actId="2711"/>
          <ac:spMkLst>
            <pc:docMk/>
            <pc:sldMk cId="1117618519" sldId="696"/>
            <ac:spMk id="24" creationId="{35C0CF26-27F2-4276-B5C1-12699C86712D}"/>
          </ac:spMkLst>
        </pc:spChg>
        <pc:spChg chg="add mod">
          <ac:chgData name="Letícia Gontijo" userId="40ea21e2b9dedb5e" providerId="LiveId" clId="{EDE4943F-8A82-493F-B7DF-AC1B6BC50C25}" dt="2022-08-28T18:47:42.261" v="528" actId="2711"/>
          <ac:spMkLst>
            <pc:docMk/>
            <pc:sldMk cId="1117618519" sldId="696"/>
            <ac:spMk id="25" creationId="{F6DDA645-EDA4-E4B1-0B52-7E119F27652F}"/>
          </ac:spMkLst>
        </pc:spChg>
        <pc:spChg chg="add mod">
          <ac:chgData name="Letícia Gontijo" userId="40ea21e2b9dedb5e" providerId="LiveId" clId="{EDE4943F-8A82-493F-B7DF-AC1B6BC50C25}" dt="2022-08-28T18:38:49.701" v="324" actId="207"/>
          <ac:spMkLst>
            <pc:docMk/>
            <pc:sldMk cId="1117618519" sldId="696"/>
            <ac:spMk id="28" creationId="{BFDBF15A-14A1-334B-3B9C-007E0EB328C0}"/>
          </ac:spMkLst>
        </pc:spChg>
        <pc:spChg chg="add mod">
          <ac:chgData name="Letícia Gontijo" userId="40ea21e2b9dedb5e" providerId="LiveId" clId="{EDE4943F-8A82-493F-B7DF-AC1B6BC50C25}" dt="2022-08-28T18:38:57.304" v="326" actId="207"/>
          <ac:spMkLst>
            <pc:docMk/>
            <pc:sldMk cId="1117618519" sldId="696"/>
            <ac:spMk id="29" creationId="{17A35FB8-6399-E36A-4C3B-9A6FE188F6F3}"/>
          </ac:spMkLst>
        </pc:spChg>
        <pc:spChg chg="mod">
          <ac:chgData name="Letícia Gontijo" userId="40ea21e2b9dedb5e" providerId="LiveId" clId="{EDE4943F-8A82-493F-B7DF-AC1B6BC50C25}" dt="2022-08-29T13:04:13.383" v="4465" actId="255"/>
          <ac:spMkLst>
            <pc:docMk/>
            <pc:sldMk cId="1117618519" sldId="696"/>
            <ac:spMk id="42" creationId="{B4C9AF98-38C8-4188-A903-3CCDDCA578FA}"/>
          </ac:spMkLst>
        </pc:spChg>
        <pc:spChg chg="mod">
          <ac:chgData name="Letícia Gontijo" userId="40ea21e2b9dedb5e" providerId="LiveId" clId="{EDE4943F-8A82-493F-B7DF-AC1B6BC50C25}" dt="2022-08-29T13:04:13.383" v="4465" actId="255"/>
          <ac:spMkLst>
            <pc:docMk/>
            <pc:sldMk cId="1117618519" sldId="696"/>
            <ac:spMk id="43" creationId="{7C85DDAF-47D1-4624-85A7-D9C613358A44}"/>
          </ac:spMkLst>
        </pc:spChg>
        <pc:grpChg chg="mod">
          <ac:chgData name="Letícia Gontijo" userId="40ea21e2b9dedb5e" providerId="LiveId" clId="{EDE4943F-8A82-493F-B7DF-AC1B6BC50C25}" dt="2022-08-29T13:04:13.383" v="4465" actId="255"/>
          <ac:grpSpMkLst>
            <pc:docMk/>
            <pc:sldMk cId="1117618519" sldId="696"/>
            <ac:grpSpMk id="20" creationId="{62F1FEFD-077C-4FBE-9EB5-5495708BEF04}"/>
          </ac:grpSpMkLst>
        </pc:grpChg>
        <pc:picChg chg="add mod">
          <ac:chgData name="Letícia Gontijo" userId="40ea21e2b9dedb5e" providerId="LiveId" clId="{EDE4943F-8A82-493F-B7DF-AC1B6BC50C25}" dt="2022-08-28T18:27:45.972" v="199" actId="1076"/>
          <ac:picMkLst>
            <pc:docMk/>
            <pc:sldMk cId="1117618519" sldId="696"/>
            <ac:picMk id="26" creationId="{A8903074-EAF9-7F45-485E-6D2F36CE2851}"/>
          </ac:picMkLst>
        </pc:picChg>
        <pc:picChg chg="add del mod">
          <ac:chgData name="Letícia Gontijo" userId="40ea21e2b9dedb5e" providerId="LiveId" clId="{EDE4943F-8A82-493F-B7DF-AC1B6BC50C25}" dt="2022-08-28T18:33:24.046" v="203"/>
          <ac:picMkLst>
            <pc:docMk/>
            <pc:sldMk cId="1117618519" sldId="696"/>
            <ac:picMk id="27" creationId="{DB93AC4F-74C4-DF11-EDE1-78BE13CAC467}"/>
          </ac:picMkLst>
        </pc:picChg>
        <pc:picChg chg="add mod">
          <ac:chgData name="Letícia Gontijo" userId="40ea21e2b9dedb5e" providerId="LiveId" clId="{EDE4943F-8A82-493F-B7DF-AC1B6BC50C25}" dt="2022-08-28T18:27:39.780" v="197" actId="1076"/>
          <ac:picMkLst>
            <pc:docMk/>
            <pc:sldMk cId="1117618519" sldId="696"/>
            <ac:picMk id="1026" creationId="{14ED5493-D54C-8D6B-19E0-467BC8989D7F}"/>
          </ac:picMkLst>
        </pc:picChg>
        <pc:cxnChg chg="add del">
          <ac:chgData name="Letícia Gontijo" userId="40ea21e2b9dedb5e" providerId="LiveId" clId="{EDE4943F-8A82-493F-B7DF-AC1B6BC50C25}" dt="2022-08-28T18:20:26.436" v="6" actId="11529"/>
          <ac:cxnSpMkLst>
            <pc:docMk/>
            <pc:sldMk cId="1117618519" sldId="696"/>
            <ac:cxnSpMk id="3" creationId="{26F81F59-8F08-192C-29B2-4B27ABD9B126}"/>
          </ac:cxnSpMkLst>
        </pc:cxnChg>
        <pc:cxnChg chg="add mod">
          <ac:chgData name="Letícia Gontijo" userId="40ea21e2b9dedb5e" providerId="LiveId" clId="{EDE4943F-8A82-493F-B7DF-AC1B6BC50C25}" dt="2022-08-28T18:23:21.397" v="100" actId="14100"/>
          <ac:cxnSpMkLst>
            <pc:docMk/>
            <pc:sldMk cId="1117618519" sldId="696"/>
            <ac:cxnSpMk id="10" creationId="{252C7B41-5741-28D3-D036-4E06A70EBD24}"/>
          </ac:cxnSpMkLst>
        </pc:cxnChg>
        <pc:cxnChg chg="add del mod">
          <ac:chgData name="Letícia Gontijo" userId="40ea21e2b9dedb5e" providerId="LiveId" clId="{EDE4943F-8A82-493F-B7DF-AC1B6BC50C25}" dt="2022-08-28T18:22:20.748" v="68" actId="478"/>
          <ac:cxnSpMkLst>
            <pc:docMk/>
            <pc:sldMk cId="1117618519" sldId="696"/>
            <ac:cxnSpMk id="13" creationId="{41C11761-FEAF-61D9-4491-206E5B2B9EEC}"/>
          </ac:cxnSpMkLst>
        </pc:cxnChg>
        <pc:cxnChg chg="add mod">
          <ac:chgData name="Letícia Gontijo" userId="40ea21e2b9dedb5e" providerId="LiveId" clId="{EDE4943F-8A82-493F-B7DF-AC1B6BC50C25}" dt="2022-08-28T18:23:16.395" v="99" actId="14100"/>
          <ac:cxnSpMkLst>
            <pc:docMk/>
            <pc:sldMk cId="1117618519" sldId="696"/>
            <ac:cxnSpMk id="15" creationId="{E70A243F-E81F-1C7B-A1C9-47B56454198F}"/>
          </ac:cxnSpMkLst>
        </pc:cxnChg>
      </pc:sldChg>
      <pc:sldChg chg="addSp delSp modSp add mod modClrScheme chgLayout">
        <pc:chgData name="Letícia Gontijo" userId="40ea21e2b9dedb5e" providerId="LiveId" clId="{EDE4943F-8A82-493F-B7DF-AC1B6BC50C25}" dt="2022-08-30T19:22:06" v="6143"/>
        <pc:sldMkLst>
          <pc:docMk/>
          <pc:sldMk cId="4057222590" sldId="697"/>
        </pc:sldMkLst>
        <pc:spChg chg="add del mod">
          <ac:chgData name="Letícia Gontijo" userId="40ea21e2b9dedb5e" providerId="LiveId" clId="{EDE4943F-8A82-493F-B7DF-AC1B6BC50C25}" dt="2022-08-30T19:21:54.991" v="6140" actId="478"/>
          <ac:spMkLst>
            <pc:docMk/>
            <pc:sldMk cId="4057222590" sldId="697"/>
            <ac:spMk id="4" creationId="{5E22FA43-B362-054F-BACE-4D35D6F873AE}"/>
          </ac:spMkLst>
        </pc:spChg>
        <pc:spChg chg="add del mod ord">
          <ac:chgData name="Letícia Gontijo" userId="40ea21e2b9dedb5e" providerId="LiveId" clId="{EDE4943F-8A82-493F-B7DF-AC1B6BC50C25}" dt="2022-08-29T00:46:05.569" v="804" actId="700"/>
          <ac:spMkLst>
            <pc:docMk/>
            <pc:sldMk cId="4057222590" sldId="697"/>
            <ac:spMk id="5" creationId="{0D94509C-EBBC-4038-6D1D-A70A79D41A7F}"/>
          </ac:spMkLst>
        </pc:spChg>
        <pc:spChg chg="add mod">
          <ac:chgData name="Letícia Gontijo" userId="40ea21e2b9dedb5e" providerId="LiveId" clId="{EDE4943F-8A82-493F-B7DF-AC1B6BC50C25}" dt="2022-08-30T19:22:06" v="6143"/>
          <ac:spMkLst>
            <pc:docMk/>
            <pc:sldMk cId="4057222590" sldId="697"/>
            <ac:spMk id="5" creationId="{CFED7DBF-57A6-6DA1-3EA1-6219BEC120E0}"/>
          </ac:spMkLst>
        </pc:spChg>
        <pc:spChg chg="add del mod ord">
          <ac:chgData name="Letícia Gontijo" userId="40ea21e2b9dedb5e" providerId="LiveId" clId="{EDE4943F-8A82-493F-B7DF-AC1B6BC50C25}" dt="2022-08-29T00:46:05.569" v="804" actId="700"/>
          <ac:spMkLst>
            <pc:docMk/>
            <pc:sldMk cId="4057222590" sldId="697"/>
            <ac:spMk id="6" creationId="{92D1F65E-A465-E5FC-41CA-C061A4640779}"/>
          </ac:spMkLst>
        </pc:spChg>
        <pc:spChg chg="add del mod ord">
          <ac:chgData name="Letícia Gontijo" userId="40ea21e2b9dedb5e" providerId="LiveId" clId="{EDE4943F-8A82-493F-B7DF-AC1B6BC50C25}" dt="2022-08-29T00:46:05.569" v="804" actId="700"/>
          <ac:spMkLst>
            <pc:docMk/>
            <pc:sldMk cId="4057222590" sldId="697"/>
            <ac:spMk id="8" creationId="{6D4DC476-159B-9435-1440-0147E483974D}"/>
          </ac:spMkLst>
        </pc:spChg>
        <pc:spChg chg="del">
          <ac:chgData name="Letícia Gontijo" userId="40ea21e2b9dedb5e" providerId="LiveId" clId="{EDE4943F-8A82-493F-B7DF-AC1B6BC50C25}" dt="2022-08-29T00:47:15.385" v="808" actId="478"/>
          <ac:spMkLst>
            <pc:docMk/>
            <pc:sldMk cId="4057222590" sldId="697"/>
            <ac:spMk id="9" creationId="{8504F40C-03EE-D6EB-FD0C-CD54B4B3D6CF}"/>
          </ac:spMkLst>
        </pc:spChg>
        <pc:spChg chg="del">
          <ac:chgData name="Letícia Gontijo" userId="40ea21e2b9dedb5e" providerId="LiveId" clId="{EDE4943F-8A82-493F-B7DF-AC1B6BC50C25}" dt="2022-08-28T18:49:59.710" v="536" actId="478"/>
          <ac:spMkLst>
            <pc:docMk/>
            <pc:sldMk cId="4057222590" sldId="697"/>
            <ac:spMk id="10" creationId="{9B8E2F21-5A9A-4EB4-7189-0CCE3F04EC28}"/>
          </ac:spMkLst>
        </pc:spChg>
        <pc:spChg chg="mod">
          <ac:chgData name="Letícia Gontijo" userId="40ea21e2b9dedb5e" providerId="LiveId" clId="{EDE4943F-8A82-493F-B7DF-AC1B6BC50C25}" dt="2022-08-28T18:46:44.862" v="504" actId="20577"/>
          <ac:spMkLst>
            <pc:docMk/>
            <pc:sldMk cId="4057222590" sldId="697"/>
            <ac:spMk id="25" creationId="{85916586-82C2-4C74-8C90-8A85DC36426C}"/>
          </ac:spMkLst>
        </pc:spChg>
        <pc:spChg chg="del">
          <ac:chgData name="Letícia Gontijo" userId="40ea21e2b9dedb5e" providerId="LiveId" clId="{EDE4943F-8A82-493F-B7DF-AC1B6BC50C25}" dt="2022-08-29T00:47:21.507" v="809" actId="478"/>
          <ac:spMkLst>
            <pc:docMk/>
            <pc:sldMk cId="4057222590" sldId="697"/>
            <ac:spMk id="27" creationId="{C477CE42-58A2-425C-A9FE-ACBF67CCE647}"/>
          </ac:spMkLst>
        </pc:spChg>
        <pc:spChg chg="del">
          <ac:chgData name="Letícia Gontijo" userId="40ea21e2b9dedb5e" providerId="LiveId" clId="{EDE4943F-8A82-493F-B7DF-AC1B6BC50C25}" dt="2022-08-29T00:47:27.442" v="811" actId="478"/>
          <ac:spMkLst>
            <pc:docMk/>
            <pc:sldMk cId="4057222590" sldId="697"/>
            <ac:spMk id="38" creationId="{37946794-8C9B-7CFE-87FC-AD15DE3B0081}"/>
          </ac:spMkLst>
        </pc:spChg>
        <pc:spChg chg="del">
          <ac:chgData name="Letícia Gontijo" userId="40ea21e2b9dedb5e" providerId="LiveId" clId="{EDE4943F-8A82-493F-B7DF-AC1B6BC50C25}" dt="2022-08-28T18:47:02.082" v="521" actId="478"/>
          <ac:spMkLst>
            <pc:docMk/>
            <pc:sldMk cId="4057222590" sldId="697"/>
            <ac:spMk id="39" creationId="{BC7D9A9B-3956-0D8E-802B-8BF20B0EFD6F}"/>
          </ac:spMkLst>
        </pc:spChg>
        <pc:spChg chg="del">
          <ac:chgData name="Letícia Gontijo" userId="40ea21e2b9dedb5e" providerId="LiveId" clId="{EDE4943F-8A82-493F-B7DF-AC1B6BC50C25}" dt="2022-08-28T18:46:50.525" v="506" actId="478"/>
          <ac:spMkLst>
            <pc:docMk/>
            <pc:sldMk cId="4057222590" sldId="697"/>
            <ac:spMk id="40" creationId="{D789DDFA-B1E6-AE75-8482-5880A13F2724}"/>
          </ac:spMkLst>
        </pc:spChg>
        <pc:spChg chg="del">
          <ac:chgData name="Letícia Gontijo" userId="40ea21e2b9dedb5e" providerId="LiveId" clId="{EDE4943F-8A82-493F-B7DF-AC1B6BC50C25}" dt="2022-08-28T18:47:03.880" v="522" actId="478"/>
          <ac:spMkLst>
            <pc:docMk/>
            <pc:sldMk cId="4057222590" sldId="697"/>
            <ac:spMk id="42" creationId="{1BACB25C-57F3-2C9D-68C9-523D8751CBBD}"/>
          </ac:spMkLst>
        </pc:spChg>
        <pc:spChg chg="del">
          <ac:chgData name="Letícia Gontijo" userId="40ea21e2b9dedb5e" providerId="LiveId" clId="{EDE4943F-8A82-493F-B7DF-AC1B6BC50C25}" dt="2022-08-28T18:46:51.959" v="507" actId="478"/>
          <ac:spMkLst>
            <pc:docMk/>
            <pc:sldMk cId="4057222590" sldId="697"/>
            <ac:spMk id="44" creationId="{442622E4-254F-D53F-9B28-3C90B40EE21C}"/>
          </ac:spMkLst>
        </pc:spChg>
        <pc:spChg chg="del mod">
          <ac:chgData name="Letícia Gontijo" userId="40ea21e2b9dedb5e" providerId="LiveId" clId="{EDE4943F-8A82-493F-B7DF-AC1B6BC50C25}" dt="2022-08-28T18:46:54.231" v="510" actId="478"/>
          <ac:spMkLst>
            <pc:docMk/>
            <pc:sldMk cId="4057222590" sldId="697"/>
            <ac:spMk id="45" creationId="{A6B9D5D6-D014-ADD9-5187-B833A9C63AE1}"/>
          </ac:spMkLst>
        </pc:spChg>
        <pc:spChg chg="del mod">
          <ac:chgData name="Letícia Gontijo" userId="40ea21e2b9dedb5e" providerId="LiveId" clId="{EDE4943F-8A82-493F-B7DF-AC1B6BC50C25}" dt="2022-08-28T18:46:59.339" v="517" actId="478"/>
          <ac:spMkLst>
            <pc:docMk/>
            <pc:sldMk cId="4057222590" sldId="697"/>
            <ac:spMk id="46" creationId="{94E6B259-AC6A-E111-1534-257A5CF32FCB}"/>
          </ac:spMkLst>
        </pc:spChg>
        <pc:spChg chg="del mod">
          <ac:chgData name="Letícia Gontijo" userId="40ea21e2b9dedb5e" providerId="LiveId" clId="{EDE4943F-8A82-493F-B7DF-AC1B6BC50C25}" dt="2022-08-28T18:46:55.417" v="512" actId="478"/>
          <ac:spMkLst>
            <pc:docMk/>
            <pc:sldMk cId="4057222590" sldId="697"/>
            <ac:spMk id="47" creationId="{975E8BBD-564F-AD1A-036E-D2A701EC4456}"/>
          </ac:spMkLst>
        </pc:spChg>
        <pc:spChg chg="del">
          <ac:chgData name="Letícia Gontijo" userId="40ea21e2b9dedb5e" providerId="LiveId" clId="{EDE4943F-8A82-493F-B7DF-AC1B6BC50C25}" dt="2022-08-28T18:47:01.029" v="519" actId="478"/>
          <ac:spMkLst>
            <pc:docMk/>
            <pc:sldMk cId="4057222590" sldId="697"/>
            <ac:spMk id="48" creationId="{89D6D06C-0265-4FD7-B173-1FD4AA93FC22}"/>
          </ac:spMkLst>
        </pc:spChg>
        <pc:spChg chg="del mod">
          <ac:chgData name="Letícia Gontijo" userId="40ea21e2b9dedb5e" providerId="LiveId" clId="{EDE4943F-8A82-493F-B7DF-AC1B6BC50C25}" dt="2022-08-28T18:46:52.811" v="508" actId="478"/>
          <ac:spMkLst>
            <pc:docMk/>
            <pc:sldMk cId="4057222590" sldId="697"/>
            <ac:spMk id="51" creationId="{D5DDC6FB-1074-E1D7-7BA4-5117CF1D7BA7}"/>
          </ac:spMkLst>
        </pc:spChg>
        <pc:spChg chg="del">
          <ac:chgData name="Letícia Gontijo" userId="40ea21e2b9dedb5e" providerId="LiveId" clId="{EDE4943F-8A82-493F-B7DF-AC1B6BC50C25}" dt="2022-08-29T00:47:23.923" v="810" actId="478"/>
          <ac:spMkLst>
            <pc:docMk/>
            <pc:sldMk cId="4057222590" sldId="697"/>
            <ac:spMk id="52" creationId="{E88C84B6-2BFB-1B7D-BCB1-E14D2DD4245C}"/>
          </ac:spMkLst>
        </pc:spChg>
        <pc:graphicFrameChg chg="add mod modGraphic">
          <ac:chgData name="Letícia Gontijo" userId="40ea21e2b9dedb5e" providerId="LiveId" clId="{EDE4943F-8A82-493F-B7DF-AC1B6BC50C25}" dt="2022-08-29T13:16:46.053" v="4520" actId="255"/>
          <ac:graphicFrameMkLst>
            <pc:docMk/>
            <pc:sldMk cId="4057222590" sldId="697"/>
            <ac:graphicFrameMk id="3" creationId="{03BA7974-1224-1E22-C2A6-AA3011C05576}"/>
          </ac:graphicFrameMkLst>
        </pc:graphicFrameChg>
        <pc:picChg chg="mod">
          <ac:chgData name="Letícia Gontijo" userId="40ea21e2b9dedb5e" providerId="LiveId" clId="{EDE4943F-8A82-493F-B7DF-AC1B6BC50C25}" dt="2022-08-29T00:48:15.719" v="813" actId="1076"/>
          <ac:picMkLst>
            <pc:docMk/>
            <pc:sldMk cId="4057222590" sldId="697"/>
            <ac:picMk id="7" creationId="{EB40E8DB-4D3B-38BA-8881-919FA2FF4976}"/>
          </ac:picMkLst>
        </pc:picChg>
        <pc:picChg chg="add mod ord">
          <ac:chgData name="Letícia Gontijo" userId="40ea21e2b9dedb5e" providerId="LiveId" clId="{EDE4943F-8A82-493F-B7DF-AC1B6BC50C25}" dt="2022-08-29T00:47:10.675" v="807" actId="167"/>
          <ac:picMkLst>
            <pc:docMk/>
            <pc:sldMk cId="4057222590" sldId="697"/>
            <ac:picMk id="11" creationId="{E149CAB2-FD4E-BA4B-A479-347D5BE8E849}"/>
          </ac:picMkLst>
        </pc:picChg>
        <pc:picChg chg="del">
          <ac:chgData name="Letícia Gontijo" userId="40ea21e2b9dedb5e" providerId="LiveId" clId="{EDE4943F-8A82-493F-B7DF-AC1B6BC50C25}" dt="2022-08-28T18:46:57.350" v="514" actId="478"/>
          <ac:picMkLst>
            <pc:docMk/>
            <pc:sldMk cId="4057222590" sldId="697"/>
            <ac:picMk id="54" creationId="{64E1249B-2391-F858-2D17-EAB8635E1A51}"/>
          </ac:picMkLst>
        </pc:picChg>
        <pc:picChg chg="del">
          <ac:chgData name="Letícia Gontijo" userId="40ea21e2b9dedb5e" providerId="LiveId" clId="{EDE4943F-8A82-493F-B7DF-AC1B6BC50C25}" dt="2022-08-28T18:46:59.814" v="518" actId="478"/>
          <ac:picMkLst>
            <pc:docMk/>
            <pc:sldMk cId="4057222590" sldId="697"/>
            <ac:picMk id="55" creationId="{CEF789E6-3D0B-5B5C-12FB-6CA78A8F1C8A}"/>
          </ac:picMkLst>
        </pc:picChg>
        <pc:picChg chg="del">
          <ac:chgData name="Letícia Gontijo" userId="40ea21e2b9dedb5e" providerId="LiveId" clId="{EDE4943F-8A82-493F-B7DF-AC1B6BC50C25}" dt="2022-08-28T18:47:01.469" v="520" actId="478"/>
          <ac:picMkLst>
            <pc:docMk/>
            <pc:sldMk cId="4057222590" sldId="697"/>
            <ac:picMk id="56" creationId="{E8514B35-438E-84AA-7592-387AB4A70ACC}"/>
          </ac:picMkLst>
        </pc:picChg>
        <pc:cxnChg chg="del">
          <ac:chgData name="Letícia Gontijo" userId="40ea21e2b9dedb5e" providerId="LiveId" clId="{EDE4943F-8A82-493F-B7DF-AC1B6BC50C25}" dt="2022-08-28T18:46:56.581" v="513" actId="478"/>
          <ac:cxnSpMkLst>
            <pc:docMk/>
            <pc:sldMk cId="4057222590" sldId="697"/>
            <ac:cxnSpMk id="41" creationId="{BEED9456-82F7-423B-3EC9-D7E576CB5C99}"/>
          </ac:cxnSpMkLst>
        </pc:cxnChg>
        <pc:cxnChg chg="del">
          <ac:chgData name="Letícia Gontijo" userId="40ea21e2b9dedb5e" providerId="LiveId" clId="{EDE4943F-8A82-493F-B7DF-AC1B6BC50C25}" dt="2022-08-28T18:46:57.848" v="515" actId="478"/>
          <ac:cxnSpMkLst>
            <pc:docMk/>
            <pc:sldMk cId="4057222590" sldId="697"/>
            <ac:cxnSpMk id="43" creationId="{0068F5C1-6150-52D3-D23F-0F5CCA98E17D}"/>
          </ac:cxnSpMkLst>
        </pc:cxnChg>
      </pc:sldChg>
      <pc:sldChg chg="delSp new del mod">
        <pc:chgData name="Letícia Gontijo" userId="40ea21e2b9dedb5e" providerId="LiveId" clId="{EDE4943F-8A82-493F-B7DF-AC1B6BC50C25}" dt="2022-08-29T02:39:41.659" v="4448" actId="47"/>
        <pc:sldMkLst>
          <pc:docMk/>
          <pc:sldMk cId="4277538178" sldId="698"/>
        </pc:sldMkLst>
        <pc:spChg chg="del">
          <ac:chgData name="Letícia Gontijo" userId="40ea21e2b9dedb5e" providerId="LiveId" clId="{EDE4943F-8A82-493F-B7DF-AC1B6BC50C25}" dt="2022-08-29T01:06:38.883" v="1409" actId="478"/>
          <ac:spMkLst>
            <pc:docMk/>
            <pc:sldMk cId="4277538178" sldId="698"/>
            <ac:spMk id="2" creationId="{859D6A0A-B705-C682-DF03-30281AFF4DC1}"/>
          </ac:spMkLst>
        </pc:spChg>
      </pc:sldChg>
      <pc:sldChg chg="addSp delSp modSp add mod delAnim modAnim">
        <pc:chgData name="Letícia Gontijo" userId="40ea21e2b9dedb5e" providerId="LiveId" clId="{EDE4943F-8A82-493F-B7DF-AC1B6BC50C25}" dt="2022-08-31T23:01:31.447" v="6785" actId="6549"/>
        <pc:sldMkLst>
          <pc:docMk/>
          <pc:sldMk cId="2584833415" sldId="699"/>
        </pc:sldMkLst>
        <pc:spChg chg="add mod">
          <ac:chgData name="Letícia Gontijo" userId="40ea21e2b9dedb5e" providerId="LiveId" clId="{EDE4943F-8A82-493F-B7DF-AC1B6BC50C25}" dt="2022-08-30T19:23:23.893" v="6246" actId="164"/>
          <ac:spMkLst>
            <pc:docMk/>
            <pc:sldMk cId="2584833415" sldId="699"/>
            <ac:spMk id="3" creationId="{37F71530-5B10-E1B5-29B6-1ED41630373A}"/>
          </ac:spMkLst>
        </pc:spChg>
        <pc:spChg chg="mod">
          <ac:chgData name="Letícia Gontijo" userId="40ea21e2b9dedb5e" providerId="LiveId" clId="{EDE4943F-8A82-493F-B7DF-AC1B6BC50C25}" dt="2022-08-30T20:40:57.209" v="6431" actId="20577"/>
          <ac:spMkLst>
            <pc:docMk/>
            <pc:sldMk cId="2584833415" sldId="699"/>
            <ac:spMk id="4" creationId="{F8CB58C3-45F4-A927-4D41-595F5DEAF1D2}"/>
          </ac:spMkLst>
        </pc:spChg>
        <pc:spChg chg="add mod">
          <ac:chgData name="Letícia Gontijo" userId="40ea21e2b9dedb5e" providerId="LiveId" clId="{EDE4943F-8A82-493F-B7DF-AC1B6BC50C25}" dt="2022-08-29T01:14:57.801" v="1564" actId="1076"/>
          <ac:spMkLst>
            <pc:docMk/>
            <pc:sldMk cId="2584833415" sldId="699"/>
            <ac:spMk id="5" creationId="{C389EB1B-8EDE-3417-9095-5CFD5DF69AF5}"/>
          </ac:spMkLst>
        </pc:spChg>
        <pc:spChg chg="add del mod">
          <ac:chgData name="Letícia Gontijo" userId="40ea21e2b9dedb5e" providerId="LiveId" clId="{EDE4943F-8A82-493F-B7DF-AC1B6BC50C25}" dt="2022-08-30T19:22:54.961" v="6219" actId="478"/>
          <ac:spMkLst>
            <pc:docMk/>
            <pc:sldMk cId="2584833415" sldId="699"/>
            <ac:spMk id="7" creationId="{D5ABCDD7-C169-79FA-78E7-4F13DEC604DF}"/>
          </ac:spMkLst>
        </pc:spChg>
        <pc:spChg chg="add mod">
          <ac:chgData name="Letícia Gontijo" userId="40ea21e2b9dedb5e" providerId="LiveId" clId="{EDE4943F-8A82-493F-B7DF-AC1B6BC50C25}" dt="2022-08-31T23:01:31.447" v="6785" actId="6549"/>
          <ac:spMkLst>
            <pc:docMk/>
            <pc:sldMk cId="2584833415" sldId="699"/>
            <ac:spMk id="9" creationId="{7666BEC4-D8A4-0E0C-1B86-ED0FCF41E05D}"/>
          </ac:spMkLst>
        </pc:spChg>
        <pc:spChg chg="del">
          <ac:chgData name="Letícia Gontijo" userId="40ea21e2b9dedb5e" providerId="LiveId" clId="{EDE4943F-8A82-493F-B7DF-AC1B6BC50C25}" dt="2022-08-29T01:06:48.935" v="1411" actId="478"/>
          <ac:spMkLst>
            <pc:docMk/>
            <pc:sldMk cId="2584833415" sldId="699"/>
            <ac:spMk id="11" creationId="{08899C34-3C85-E976-9F87-62E2BF8DED3C}"/>
          </ac:spMkLst>
        </pc:spChg>
        <pc:spChg chg="del">
          <ac:chgData name="Letícia Gontijo" userId="40ea21e2b9dedb5e" providerId="LiveId" clId="{EDE4943F-8A82-493F-B7DF-AC1B6BC50C25}" dt="2022-08-29T01:06:54.405" v="1416" actId="478"/>
          <ac:spMkLst>
            <pc:docMk/>
            <pc:sldMk cId="2584833415" sldId="699"/>
            <ac:spMk id="13" creationId="{C5F97761-09D5-645A-6AF6-3D925EF90ED2}"/>
          </ac:spMkLst>
        </pc:spChg>
        <pc:spChg chg="del">
          <ac:chgData name="Letícia Gontijo" userId="40ea21e2b9dedb5e" providerId="LiveId" clId="{EDE4943F-8A82-493F-B7DF-AC1B6BC50C25}" dt="2022-08-29T01:06:50.533" v="1412" actId="478"/>
          <ac:spMkLst>
            <pc:docMk/>
            <pc:sldMk cId="2584833415" sldId="699"/>
            <ac:spMk id="18" creationId="{8E245B68-A434-F16B-151F-FBD6151F2D61}"/>
          </ac:spMkLst>
        </pc:spChg>
        <pc:spChg chg="del">
          <ac:chgData name="Letícia Gontijo" userId="40ea21e2b9dedb5e" providerId="LiveId" clId="{EDE4943F-8A82-493F-B7DF-AC1B6BC50C25}" dt="2022-08-29T01:06:51.685" v="1413" actId="478"/>
          <ac:spMkLst>
            <pc:docMk/>
            <pc:sldMk cId="2584833415" sldId="699"/>
            <ac:spMk id="20" creationId="{13F25CCF-358D-AC74-C19F-39E5F4CE209C}"/>
          </ac:spMkLst>
        </pc:spChg>
        <pc:spChg chg="del mod">
          <ac:chgData name="Letícia Gontijo" userId="40ea21e2b9dedb5e" providerId="LiveId" clId="{EDE4943F-8A82-493F-B7DF-AC1B6BC50C25}" dt="2022-08-29T01:06:53.384" v="1415" actId="478"/>
          <ac:spMkLst>
            <pc:docMk/>
            <pc:sldMk cId="2584833415" sldId="699"/>
            <ac:spMk id="21" creationId="{B993533D-2F37-B554-528E-120C7AB9C17F}"/>
          </ac:spMkLst>
        </pc:spChg>
        <pc:spChg chg="del">
          <ac:chgData name="Letícia Gontijo" userId="40ea21e2b9dedb5e" providerId="LiveId" clId="{EDE4943F-8A82-493F-B7DF-AC1B6BC50C25}" dt="2022-08-29T01:06:55.720" v="1417" actId="478"/>
          <ac:spMkLst>
            <pc:docMk/>
            <pc:sldMk cId="2584833415" sldId="699"/>
            <ac:spMk id="22" creationId="{8CBA4C7C-B8E4-9795-DA2E-EF7EAA8EF0A5}"/>
          </ac:spMkLst>
        </pc:spChg>
        <pc:grpChg chg="add mod">
          <ac:chgData name="Letícia Gontijo" userId="40ea21e2b9dedb5e" providerId="LiveId" clId="{EDE4943F-8A82-493F-B7DF-AC1B6BC50C25}" dt="2022-08-30T19:23:23.893" v="6246" actId="164"/>
          <ac:grpSpMkLst>
            <pc:docMk/>
            <pc:sldMk cId="2584833415" sldId="699"/>
            <ac:grpSpMk id="10" creationId="{27C86500-B749-C621-6D14-D044107FD458}"/>
          </ac:grpSpMkLst>
        </pc:grpChg>
        <pc:picChg chg="add mod">
          <ac:chgData name="Letícia Gontijo" userId="40ea21e2b9dedb5e" providerId="LiveId" clId="{EDE4943F-8A82-493F-B7DF-AC1B6BC50C25}" dt="2022-08-29T01:40:23.544" v="2572"/>
          <ac:picMkLst>
            <pc:docMk/>
            <pc:sldMk cId="2584833415" sldId="699"/>
            <ac:picMk id="8" creationId="{432E9251-23A6-C2A4-E8BC-7CF6C4F4761D}"/>
          </ac:picMkLst>
        </pc:picChg>
        <pc:picChg chg="add mod">
          <ac:chgData name="Letícia Gontijo" userId="40ea21e2b9dedb5e" providerId="LiveId" clId="{EDE4943F-8A82-493F-B7DF-AC1B6BC50C25}" dt="2022-08-29T01:14:40.776" v="1563" actId="1076"/>
          <ac:picMkLst>
            <pc:docMk/>
            <pc:sldMk cId="2584833415" sldId="699"/>
            <ac:picMk id="5122" creationId="{2051F330-2CF6-67EE-3EC4-816846BB5F0E}"/>
          </ac:picMkLst>
        </pc:picChg>
      </pc:sldChg>
      <pc:sldChg chg="add del">
        <pc:chgData name="Letícia Gontijo" userId="40ea21e2b9dedb5e" providerId="LiveId" clId="{EDE4943F-8A82-493F-B7DF-AC1B6BC50C25}" dt="2022-08-29T01:06:58.636" v="1419"/>
        <pc:sldMkLst>
          <pc:docMk/>
          <pc:sldMk cId="1124836967" sldId="700"/>
        </pc:sldMkLst>
      </pc:sldChg>
      <pc:sldChg chg="addSp delSp modSp add mod delAnim">
        <pc:chgData name="Letícia Gontijo" userId="40ea21e2b9dedb5e" providerId="LiveId" clId="{EDE4943F-8A82-493F-B7DF-AC1B6BC50C25}" dt="2022-08-29T02:25:49.068" v="4198" actId="12100"/>
        <pc:sldMkLst>
          <pc:docMk/>
          <pc:sldMk cId="1766259629" sldId="700"/>
        </pc:sldMkLst>
        <pc:spChg chg="del">
          <ac:chgData name="Letícia Gontijo" userId="40ea21e2b9dedb5e" providerId="LiveId" clId="{EDE4943F-8A82-493F-B7DF-AC1B6BC50C25}" dt="2022-08-29T01:20:57.188" v="1613" actId="478"/>
          <ac:spMkLst>
            <pc:docMk/>
            <pc:sldMk cId="1766259629" sldId="700"/>
            <ac:spMk id="3" creationId="{37F71530-5B10-E1B5-29B6-1ED41630373A}"/>
          </ac:spMkLst>
        </pc:spChg>
        <pc:spChg chg="mod">
          <ac:chgData name="Letícia Gontijo" userId="40ea21e2b9dedb5e" providerId="LiveId" clId="{EDE4943F-8A82-493F-B7DF-AC1B6BC50C25}" dt="2022-08-29T01:48:03.355" v="2627" actId="20577"/>
          <ac:spMkLst>
            <pc:docMk/>
            <pc:sldMk cId="1766259629" sldId="700"/>
            <ac:spMk id="4" creationId="{F8CB58C3-45F4-A927-4D41-595F5DEAF1D2}"/>
          </ac:spMkLst>
        </pc:spChg>
        <pc:spChg chg="del">
          <ac:chgData name="Letícia Gontijo" userId="40ea21e2b9dedb5e" providerId="LiveId" clId="{EDE4943F-8A82-493F-B7DF-AC1B6BC50C25}" dt="2022-08-29T01:20:44.990" v="1608" actId="478"/>
          <ac:spMkLst>
            <pc:docMk/>
            <pc:sldMk cId="1766259629" sldId="700"/>
            <ac:spMk id="5" creationId="{C389EB1B-8EDE-3417-9095-5CFD5DF69AF5}"/>
          </ac:spMkLst>
        </pc:spChg>
        <pc:spChg chg="del">
          <ac:chgData name="Letícia Gontijo" userId="40ea21e2b9dedb5e" providerId="LiveId" clId="{EDE4943F-8A82-493F-B7DF-AC1B6BC50C25}" dt="2022-08-29T01:20:43.006" v="1607" actId="478"/>
          <ac:spMkLst>
            <pc:docMk/>
            <pc:sldMk cId="1766259629" sldId="700"/>
            <ac:spMk id="6" creationId="{C7E27B73-3C55-030A-1EC5-0B7F68D3C974}"/>
          </ac:spMkLst>
        </pc:spChg>
        <pc:spChg chg="del">
          <ac:chgData name="Letícia Gontijo" userId="40ea21e2b9dedb5e" providerId="LiveId" clId="{EDE4943F-8A82-493F-B7DF-AC1B6BC50C25}" dt="2022-08-29T01:20:53.475" v="1612" actId="478"/>
          <ac:spMkLst>
            <pc:docMk/>
            <pc:sldMk cId="1766259629" sldId="700"/>
            <ac:spMk id="7" creationId="{D5ABCDD7-C169-79FA-78E7-4F13DEC604DF}"/>
          </ac:spMkLst>
        </pc:spChg>
        <pc:spChg chg="add del mod">
          <ac:chgData name="Letícia Gontijo" userId="40ea21e2b9dedb5e" providerId="LiveId" clId="{EDE4943F-8A82-493F-B7DF-AC1B6BC50C25}" dt="2022-08-29T01:20:51.422" v="1611" actId="478"/>
          <ac:spMkLst>
            <pc:docMk/>
            <pc:sldMk cId="1766259629" sldId="700"/>
            <ac:spMk id="9" creationId="{D0DB4F64-45C9-B979-9FCC-FF88AF04590B}"/>
          </ac:spMkLst>
        </pc:spChg>
        <pc:spChg chg="del">
          <ac:chgData name="Letícia Gontijo" userId="40ea21e2b9dedb5e" providerId="LiveId" clId="{EDE4943F-8A82-493F-B7DF-AC1B6BC50C25}" dt="2022-08-29T01:20:49.425" v="1610" actId="478"/>
          <ac:spMkLst>
            <pc:docMk/>
            <pc:sldMk cId="1766259629" sldId="700"/>
            <ac:spMk id="14" creationId="{FF03DFB9-3ABE-FA25-FE44-D1BC2682C2AD}"/>
          </ac:spMkLst>
        </pc:spChg>
        <pc:graphicFrameChg chg="add mod modGraphic">
          <ac:chgData name="Letícia Gontijo" userId="40ea21e2b9dedb5e" providerId="LiveId" clId="{EDE4943F-8A82-493F-B7DF-AC1B6BC50C25}" dt="2022-08-29T02:25:49.068" v="4198" actId="12100"/>
          <ac:graphicFrameMkLst>
            <pc:docMk/>
            <pc:sldMk cId="1766259629" sldId="700"/>
            <ac:graphicFrameMk id="10" creationId="{F42B8B3D-878E-8940-49FB-B24AB846D8D1}"/>
          </ac:graphicFrameMkLst>
        </pc:graphicFrameChg>
        <pc:picChg chg="add mod">
          <ac:chgData name="Letícia Gontijo" userId="40ea21e2b9dedb5e" providerId="LiveId" clId="{EDE4943F-8A82-493F-B7DF-AC1B6BC50C25}" dt="2022-08-29T01:40:25.848" v="2573"/>
          <ac:picMkLst>
            <pc:docMk/>
            <pc:sldMk cId="1766259629" sldId="700"/>
            <ac:picMk id="11" creationId="{9D253EBC-A3A2-3729-1363-A85473D41AB0}"/>
          </ac:picMkLst>
        </pc:picChg>
        <pc:picChg chg="del">
          <ac:chgData name="Letícia Gontijo" userId="40ea21e2b9dedb5e" providerId="LiveId" clId="{EDE4943F-8A82-493F-B7DF-AC1B6BC50C25}" dt="2022-08-29T01:20:47.316" v="1609" actId="478"/>
          <ac:picMkLst>
            <pc:docMk/>
            <pc:sldMk cId="1766259629" sldId="700"/>
            <ac:picMk id="5122" creationId="{2051F330-2CF6-67EE-3EC4-816846BB5F0E}"/>
          </ac:picMkLst>
        </pc:picChg>
      </pc:sldChg>
      <pc:sldChg chg="addSp delSp modSp add mod">
        <pc:chgData name="Letícia Gontijo" userId="40ea21e2b9dedb5e" providerId="LiveId" clId="{EDE4943F-8A82-493F-B7DF-AC1B6BC50C25}" dt="2022-08-31T23:02:50.931" v="6790" actId="20577"/>
        <pc:sldMkLst>
          <pc:docMk/>
          <pc:sldMk cId="2771598989" sldId="701"/>
        </pc:sldMkLst>
        <pc:spChg chg="del mod">
          <ac:chgData name="Letícia Gontijo" userId="40ea21e2b9dedb5e" providerId="LiveId" clId="{EDE4943F-8A82-493F-B7DF-AC1B6BC50C25}" dt="2022-08-29T02:15:06.366" v="3938" actId="478"/>
          <ac:spMkLst>
            <pc:docMk/>
            <pc:sldMk cId="2771598989" sldId="701"/>
            <ac:spMk id="4" creationId="{F8CB58C3-45F4-A927-4D41-595F5DEAF1D2}"/>
          </ac:spMkLst>
        </pc:spChg>
        <pc:spChg chg="add mod">
          <ac:chgData name="Letícia Gontijo" userId="40ea21e2b9dedb5e" providerId="LiveId" clId="{EDE4943F-8A82-493F-B7DF-AC1B6BC50C25}" dt="2022-08-29T02:26:12.148" v="4215" actId="20577"/>
          <ac:spMkLst>
            <pc:docMk/>
            <pc:sldMk cId="2771598989" sldId="701"/>
            <ac:spMk id="5" creationId="{41855CC6-5AE4-42A1-E841-BE3ED2CCCCFC}"/>
          </ac:spMkLst>
        </pc:spChg>
        <pc:spChg chg="add mod">
          <ac:chgData name="Letícia Gontijo" userId="40ea21e2b9dedb5e" providerId="LiveId" clId="{EDE4943F-8A82-493F-B7DF-AC1B6BC50C25}" dt="2022-08-31T23:02:50.931" v="6790" actId="20577"/>
          <ac:spMkLst>
            <pc:docMk/>
            <pc:sldMk cId="2771598989" sldId="701"/>
            <ac:spMk id="8" creationId="{C83F3EFB-C9DA-FB9E-87D4-BCD8952716B6}"/>
          </ac:spMkLst>
        </pc:spChg>
        <pc:spChg chg="add mod">
          <ac:chgData name="Letícia Gontijo" userId="40ea21e2b9dedb5e" providerId="LiveId" clId="{EDE4943F-8A82-493F-B7DF-AC1B6BC50C25}" dt="2022-08-29T02:19:25.494" v="4030" actId="208"/>
          <ac:spMkLst>
            <pc:docMk/>
            <pc:sldMk cId="2771598989" sldId="701"/>
            <ac:spMk id="9" creationId="{62F9EE71-9597-6542-87C5-8C1B788B1552}"/>
          </ac:spMkLst>
        </pc:spChg>
        <pc:graphicFrameChg chg="add del mod modGraphic">
          <ac:chgData name="Letícia Gontijo" userId="40ea21e2b9dedb5e" providerId="LiveId" clId="{EDE4943F-8A82-493F-B7DF-AC1B6BC50C25}" dt="2022-08-29T02:15:16.102" v="3952" actId="478"/>
          <ac:graphicFrameMkLst>
            <pc:docMk/>
            <pc:sldMk cId="2771598989" sldId="701"/>
            <ac:graphicFrameMk id="3" creationId="{64BBE683-BC43-E373-B106-B27B02C627F4}"/>
          </ac:graphicFrameMkLst>
        </pc:graphicFrameChg>
        <pc:graphicFrameChg chg="del">
          <ac:chgData name="Letícia Gontijo" userId="40ea21e2b9dedb5e" providerId="LiveId" clId="{EDE4943F-8A82-493F-B7DF-AC1B6BC50C25}" dt="2022-08-29T01:27:55.261" v="2240" actId="478"/>
          <ac:graphicFrameMkLst>
            <pc:docMk/>
            <pc:sldMk cId="2771598989" sldId="701"/>
            <ac:graphicFrameMk id="10" creationId="{F42B8B3D-878E-8940-49FB-B24AB846D8D1}"/>
          </ac:graphicFrameMkLst>
        </pc:graphicFrameChg>
        <pc:picChg chg="add mod">
          <ac:chgData name="Letícia Gontijo" userId="40ea21e2b9dedb5e" providerId="LiveId" clId="{EDE4943F-8A82-493F-B7DF-AC1B6BC50C25}" dt="2022-08-29T02:18:49.809" v="4024" actId="14100"/>
          <ac:picMkLst>
            <pc:docMk/>
            <pc:sldMk cId="2771598989" sldId="701"/>
            <ac:picMk id="7" creationId="{C395DBF9-14A7-7DFB-E451-1E6604F6F0AB}"/>
          </ac:picMkLst>
        </pc:picChg>
        <pc:picChg chg="add mod">
          <ac:chgData name="Letícia Gontijo" userId="40ea21e2b9dedb5e" providerId="LiveId" clId="{EDE4943F-8A82-493F-B7DF-AC1B6BC50C25}" dt="2022-08-29T02:41:50.242" v="4461"/>
          <ac:picMkLst>
            <pc:docMk/>
            <pc:sldMk cId="2771598989" sldId="701"/>
            <ac:picMk id="11" creationId="{BC2F67F0-5EF3-D0F5-BE0F-3409BC554163}"/>
          </ac:picMkLst>
        </pc:picChg>
      </pc:sldChg>
      <pc:sldChg chg="delSp add del">
        <pc:chgData name="Letícia Gontijo" userId="40ea21e2b9dedb5e" providerId="LiveId" clId="{EDE4943F-8A82-493F-B7DF-AC1B6BC50C25}" dt="2022-08-29T01:39:53.853" v="2534" actId="47"/>
        <pc:sldMkLst>
          <pc:docMk/>
          <pc:sldMk cId="4014410298" sldId="702"/>
        </pc:sldMkLst>
        <pc:picChg chg="del">
          <ac:chgData name="Letícia Gontijo" userId="40ea21e2b9dedb5e" providerId="LiveId" clId="{EDE4943F-8A82-493F-B7DF-AC1B6BC50C25}" dt="2022-08-29T01:32:54.860" v="2305" actId="478"/>
          <ac:picMkLst>
            <pc:docMk/>
            <pc:sldMk cId="4014410298" sldId="702"/>
            <ac:picMk id="13" creationId="{471A2416-1E80-4270-8564-BDAAC90661C6}"/>
          </ac:picMkLst>
        </pc:picChg>
      </pc:sldChg>
      <pc:sldChg chg="addSp delSp modSp add mod modAnim">
        <pc:chgData name="Letícia Gontijo" userId="40ea21e2b9dedb5e" providerId="LiveId" clId="{EDE4943F-8A82-493F-B7DF-AC1B6BC50C25}" dt="2022-08-29T02:19:56.520" v="4033" actId="123"/>
        <pc:sldMkLst>
          <pc:docMk/>
          <pc:sldMk cId="1914374598" sldId="703"/>
        </pc:sldMkLst>
        <pc:spChg chg="add mod">
          <ac:chgData name="Letícia Gontijo" userId="40ea21e2b9dedb5e" providerId="LiveId" clId="{EDE4943F-8A82-493F-B7DF-AC1B6BC50C25}" dt="2022-08-29T02:19:56.520" v="4033" actId="123"/>
          <ac:spMkLst>
            <pc:docMk/>
            <pc:sldMk cId="1914374598" sldId="703"/>
            <ac:spMk id="6" creationId="{D516C0CD-F676-37E0-E609-A2F53EDDB572}"/>
          </ac:spMkLst>
        </pc:spChg>
        <pc:spChg chg="add mod">
          <ac:chgData name="Letícia Gontijo" userId="40ea21e2b9dedb5e" providerId="LiveId" clId="{EDE4943F-8A82-493F-B7DF-AC1B6BC50C25}" dt="2022-08-29T01:42:09.112" v="2575" actId="1076"/>
          <ac:spMkLst>
            <pc:docMk/>
            <pc:sldMk cId="1914374598" sldId="703"/>
            <ac:spMk id="7" creationId="{7EB7132F-1A0C-59A1-B42C-EA7154A48898}"/>
          </ac:spMkLst>
        </pc:spChg>
        <pc:spChg chg="add mod">
          <ac:chgData name="Letícia Gontijo" userId="40ea21e2b9dedb5e" providerId="LiveId" clId="{EDE4943F-8A82-493F-B7DF-AC1B6BC50C25}" dt="2022-08-29T01:40:09.586" v="2571" actId="20577"/>
          <ac:spMkLst>
            <pc:docMk/>
            <pc:sldMk cId="1914374598" sldId="703"/>
            <ac:spMk id="9" creationId="{AE24AC92-4753-3D96-5E44-D3228344E6B0}"/>
          </ac:spMkLst>
        </pc:spChg>
        <pc:spChg chg="add mod">
          <ac:chgData name="Letícia Gontijo" userId="40ea21e2b9dedb5e" providerId="LiveId" clId="{EDE4943F-8A82-493F-B7DF-AC1B6BC50C25}" dt="2022-08-29T01:44:19.458" v="2617" actId="20577"/>
          <ac:spMkLst>
            <pc:docMk/>
            <pc:sldMk cId="1914374598" sldId="703"/>
            <ac:spMk id="11" creationId="{E426F0F7-5F6A-4243-4EBD-FCCCFAAC4D03}"/>
          </ac:spMkLst>
        </pc:spChg>
        <pc:spChg chg="add del mod">
          <ac:chgData name="Letícia Gontijo" userId="40ea21e2b9dedb5e" providerId="LiveId" clId="{EDE4943F-8A82-493F-B7DF-AC1B6BC50C25}" dt="2022-08-29T01:42:28.266" v="2583" actId="478"/>
          <ac:spMkLst>
            <pc:docMk/>
            <pc:sldMk cId="1914374598" sldId="703"/>
            <ac:spMk id="14" creationId="{7A2167AD-4FD5-2C16-66AF-AEE4EAC90578}"/>
          </ac:spMkLst>
        </pc:spChg>
        <pc:spChg chg="del">
          <ac:chgData name="Letícia Gontijo" userId="40ea21e2b9dedb5e" providerId="LiveId" clId="{EDE4943F-8A82-493F-B7DF-AC1B6BC50C25}" dt="2022-08-29T01:40:01.690" v="2535" actId="478"/>
          <ac:spMkLst>
            <pc:docMk/>
            <pc:sldMk cId="1914374598" sldId="703"/>
            <ac:spMk id="17" creationId="{09F13012-39B3-44E7-92BC-322742FE2E02}"/>
          </ac:spMkLst>
        </pc:spChg>
        <pc:spChg chg="mod">
          <ac:chgData name="Letícia Gontijo" userId="40ea21e2b9dedb5e" providerId="LiveId" clId="{EDE4943F-8A82-493F-B7DF-AC1B6BC50C25}" dt="2022-08-29T01:36:37.834" v="2460" actId="2711"/>
          <ac:spMkLst>
            <pc:docMk/>
            <pc:sldMk cId="1914374598" sldId="703"/>
            <ac:spMk id="24" creationId="{50E66B6B-1D09-4164-BB6F-9C26F4418AD1}"/>
          </ac:spMkLst>
        </pc:spChg>
        <pc:spChg chg="mod">
          <ac:chgData name="Letícia Gontijo" userId="40ea21e2b9dedb5e" providerId="LiveId" clId="{EDE4943F-8A82-493F-B7DF-AC1B6BC50C25}" dt="2022-08-29T02:19:54.160" v="4032" actId="123"/>
          <ac:spMkLst>
            <pc:docMk/>
            <pc:sldMk cId="1914374598" sldId="703"/>
            <ac:spMk id="28" creationId="{ED9957AE-F6BF-4EF1-8A67-A3A43FECEAEE}"/>
          </ac:spMkLst>
        </pc:spChg>
        <pc:spChg chg="del">
          <ac:chgData name="Letícia Gontijo" userId="40ea21e2b9dedb5e" providerId="LiveId" clId="{EDE4943F-8A82-493F-B7DF-AC1B6BC50C25}" dt="2022-08-29T01:36:52.380" v="2463" actId="478"/>
          <ac:spMkLst>
            <pc:docMk/>
            <pc:sldMk cId="1914374598" sldId="703"/>
            <ac:spMk id="36" creationId="{1F20581A-CBFC-4F7B-B07D-A4BC0928B656}"/>
          </ac:spMkLst>
        </pc:spChg>
        <pc:picChg chg="add del mod">
          <ac:chgData name="Letícia Gontijo" userId="40ea21e2b9dedb5e" providerId="LiveId" clId="{EDE4943F-8A82-493F-B7DF-AC1B6BC50C25}" dt="2022-08-29T01:34:19.574" v="2318" actId="478"/>
          <ac:picMkLst>
            <pc:docMk/>
            <pc:sldMk cId="1914374598" sldId="703"/>
            <ac:picMk id="3" creationId="{6BCB8C8F-0121-FB50-BE55-BC68D9DEF09B}"/>
          </ac:picMkLst>
        </pc:picChg>
        <pc:picChg chg="add mod">
          <ac:chgData name="Letícia Gontijo" userId="40ea21e2b9dedb5e" providerId="LiveId" clId="{EDE4943F-8A82-493F-B7DF-AC1B6BC50C25}" dt="2022-08-29T01:34:29.209" v="2322" actId="14100"/>
          <ac:picMkLst>
            <pc:docMk/>
            <pc:sldMk cId="1914374598" sldId="703"/>
            <ac:picMk id="5" creationId="{23372520-5CEB-7D9B-193A-9E54A0DF6041}"/>
          </ac:picMkLst>
        </pc:picChg>
        <pc:picChg chg="add mod">
          <ac:chgData name="Letícia Gontijo" userId="40ea21e2b9dedb5e" providerId="LiveId" clId="{EDE4943F-8A82-493F-B7DF-AC1B6BC50C25}" dt="2022-08-29T01:40:28.563" v="2574"/>
          <ac:picMkLst>
            <pc:docMk/>
            <pc:sldMk cId="1914374598" sldId="703"/>
            <ac:picMk id="10" creationId="{A3B72605-7CC8-C455-B7C6-4C197F8F5A8C}"/>
          </ac:picMkLst>
        </pc:picChg>
        <pc:picChg chg="del">
          <ac:chgData name="Letícia Gontijo" userId="40ea21e2b9dedb5e" providerId="LiveId" clId="{EDE4943F-8A82-493F-B7DF-AC1B6BC50C25}" dt="2022-08-29T01:32:57.321" v="2307" actId="478"/>
          <ac:picMkLst>
            <pc:docMk/>
            <pc:sldMk cId="1914374598" sldId="703"/>
            <ac:picMk id="13" creationId="{471A2416-1E80-4270-8564-BDAAC90661C6}"/>
          </ac:picMkLst>
        </pc:picChg>
        <pc:picChg chg="del">
          <ac:chgData name="Letícia Gontijo" userId="40ea21e2b9dedb5e" providerId="LiveId" clId="{EDE4943F-8A82-493F-B7DF-AC1B6BC50C25}" dt="2022-08-29T01:34:32.953" v="2324" actId="478"/>
          <ac:picMkLst>
            <pc:docMk/>
            <pc:sldMk cId="1914374598" sldId="703"/>
            <ac:picMk id="33" creationId="{47214A3C-6C6E-4832-B9CE-17B05ECC5451}"/>
          </ac:picMkLst>
        </pc:picChg>
        <pc:picChg chg="del">
          <ac:chgData name="Letícia Gontijo" userId="40ea21e2b9dedb5e" providerId="LiveId" clId="{EDE4943F-8A82-493F-B7DF-AC1B6BC50C25}" dt="2022-08-29T01:34:36.157" v="2326" actId="478"/>
          <ac:picMkLst>
            <pc:docMk/>
            <pc:sldMk cId="1914374598" sldId="703"/>
            <ac:picMk id="34" creationId="{1BBB1EB4-3642-410E-A0F4-C198C7E028AE}"/>
          </ac:picMkLst>
        </pc:picChg>
        <pc:picChg chg="del">
          <ac:chgData name="Letícia Gontijo" userId="40ea21e2b9dedb5e" providerId="LiveId" clId="{EDE4943F-8A82-493F-B7DF-AC1B6BC50C25}" dt="2022-08-29T01:34:34.570" v="2325" actId="478"/>
          <ac:picMkLst>
            <pc:docMk/>
            <pc:sldMk cId="1914374598" sldId="703"/>
            <ac:picMk id="35" creationId="{B8C40728-1F1D-432C-A96A-5CD0F024E9CA}"/>
          </ac:picMkLst>
        </pc:picChg>
        <pc:picChg chg="add del mod">
          <ac:chgData name="Letícia Gontijo" userId="40ea21e2b9dedb5e" providerId="LiveId" clId="{EDE4943F-8A82-493F-B7DF-AC1B6BC50C25}" dt="2022-08-29T01:34:05.102" v="2316" actId="478"/>
          <ac:picMkLst>
            <pc:docMk/>
            <pc:sldMk cId="1914374598" sldId="703"/>
            <ac:picMk id="8194" creationId="{DED7A525-3926-C24B-37CE-7A47845DE3AB}"/>
          </ac:picMkLst>
        </pc:picChg>
        <pc:cxnChg chg="add mod">
          <ac:chgData name="Letícia Gontijo" userId="40ea21e2b9dedb5e" providerId="LiveId" clId="{EDE4943F-8A82-493F-B7DF-AC1B6BC50C25}" dt="2022-08-29T01:42:13.409" v="2576" actId="1076"/>
          <ac:cxnSpMkLst>
            <pc:docMk/>
            <pc:sldMk cId="1914374598" sldId="703"/>
            <ac:cxnSpMk id="8" creationId="{271EFEEE-8856-FEB5-95D7-2A4A96DA3B3F}"/>
          </ac:cxnSpMkLst>
        </pc:cxnChg>
        <pc:cxnChg chg="mod">
          <ac:chgData name="Letícia Gontijo" userId="40ea21e2b9dedb5e" providerId="LiveId" clId="{EDE4943F-8A82-493F-B7DF-AC1B6BC50C25}" dt="2022-08-29T01:34:51.753" v="2366" actId="1076"/>
          <ac:cxnSpMkLst>
            <pc:docMk/>
            <pc:sldMk cId="1914374598" sldId="703"/>
            <ac:cxnSpMk id="15" creationId="{C5444496-20CB-498C-8EF9-6335EF96F1BA}"/>
          </ac:cxnSpMkLst>
        </pc:cxnChg>
        <pc:cxnChg chg="del mod">
          <ac:chgData name="Letícia Gontijo" userId="40ea21e2b9dedb5e" providerId="LiveId" clId="{EDE4943F-8A82-493F-B7DF-AC1B6BC50C25}" dt="2022-08-29T01:36:49.977" v="2462" actId="478"/>
          <ac:cxnSpMkLst>
            <pc:docMk/>
            <pc:sldMk cId="1914374598" sldId="703"/>
            <ac:cxnSpMk id="16" creationId="{81873E69-D20B-436B-9BD0-E5146F5338E5}"/>
          </ac:cxnSpMkLst>
        </pc:cxnChg>
      </pc:sldChg>
      <pc:sldChg chg="addSp delSp modSp add del mod modAnim">
        <pc:chgData name="Letícia Gontijo" userId="40ea21e2b9dedb5e" providerId="LiveId" clId="{EDE4943F-8A82-493F-B7DF-AC1B6BC50C25}" dt="2022-08-29T02:09:43.786" v="3935" actId="47"/>
        <pc:sldMkLst>
          <pc:docMk/>
          <pc:sldMk cId="880357660" sldId="704"/>
        </pc:sldMkLst>
        <pc:spChg chg="del">
          <ac:chgData name="Letícia Gontijo" userId="40ea21e2b9dedb5e" providerId="LiveId" clId="{EDE4943F-8A82-493F-B7DF-AC1B6BC50C25}" dt="2022-08-29T01:53:14.425" v="2899" actId="478"/>
          <ac:spMkLst>
            <pc:docMk/>
            <pc:sldMk cId="880357660" sldId="704"/>
            <ac:spMk id="6" creationId="{D516C0CD-F676-37E0-E609-A2F53EDDB572}"/>
          </ac:spMkLst>
        </pc:spChg>
        <pc:spChg chg="del">
          <ac:chgData name="Letícia Gontijo" userId="40ea21e2b9dedb5e" providerId="LiveId" clId="{EDE4943F-8A82-493F-B7DF-AC1B6BC50C25}" dt="2022-08-29T01:53:11.480" v="2898" actId="478"/>
          <ac:spMkLst>
            <pc:docMk/>
            <pc:sldMk cId="880357660" sldId="704"/>
            <ac:spMk id="7" creationId="{7EB7132F-1A0C-59A1-B42C-EA7154A48898}"/>
          </ac:spMkLst>
        </pc:spChg>
        <pc:spChg chg="mod">
          <ac:chgData name="Letícia Gontijo" userId="40ea21e2b9dedb5e" providerId="LiveId" clId="{EDE4943F-8A82-493F-B7DF-AC1B6BC50C25}" dt="2022-08-29T01:49:06.314" v="2665" actId="20577"/>
          <ac:spMkLst>
            <pc:docMk/>
            <pc:sldMk cId="880357660" sldId="704"/>
            <ac:spMk id="9" creationId="{AE24AC92-4753-3D96-5E44-D3228344E6B0}"/>
          </ac:spMkLst>
        </pc:spChg>
        <pc:spChg chg="del">
          <ac:chgData name="Letícia Gontijo" userId="40ea21e2b9dedb5e" providerId="LiveId" clId="{EDE4943F-8A82-493F-B7DF-AC1B6BC50C25}" dt="2022-08-29T01:53:18.677" v="2901" actId="478"/>
          <ac:spMkLst>
            <pc:docMk/>
            <pc:sldMk cId="880357660" sldId="704"/>
            <ac:spMk id="11" creationId="{E426F0F7-5F6A-4243-4EBD-FCCCFAAC4D03}"/>
          </ac:spMkLst>
        </pc:spChg>
        <pc:spChg chg="mod">
          <ac:chgData name="Letícia Gontijo" userId="40ea21e2b9dedb5e" providerId="LiveId" clId="{EDE4943F-8A82-493F-B7DF-AC1B6BC50C25}" dt="2022-08-29T01:53:01.137" v="2894" actId="1076"/>
          <ac:spMkLst>
            <pc:docMk/>
            <pc:sldMk cId="880357660" sldId="704"/>
            <ac:spMk id="24" creationId="{50E66B6B-1D09-4164-BB6F-9C26F4418AD1}"/>
          </ac:spMkLst>
        </pc:spChg>
        <pc:spChg chg="del">
          <ac:chgData name="Letícia Gontijo" userId="40ea21e2b9dedb5e" providerId="LiveId" clId="{EDE4943F-8A82-493F-B7DF-AC1B6BC50C25}" dt="2022-08-29T01:53:08.791" v="2897" actId="478"/>
          <ac:spMkLst>
            <pc:docMk/>
            <pc:sldMk cId="880357660" sldId="704"/>
            <ac:spMk id="28" creationId="{ED9957AE-F6BF-4EF1-8A67-A3A43FECEAEE}"/>
          </ac:spMkLst>
        </pc:spChg>
        <pc:picChg chg="del">
          <ac:chgData name="Letícia Gontijo" userId="40ea21e2b9dedb5e" providerId="LiveId" clId="{EDE4943F-8A82-493F-B7DF-AC1B6BC50C25}" dt="2022-08-29T01:50:04.193" v="2666" actId="478"/>
          <ac:picMkLst>
            <pc:docMk/>
            <pc:sldMk cId="880357660" sldId="704"/>
            <ac:picMk id="5" creationId="{23372520-5CEB-7D9B-193A-9E54A0DF6041}"/>
          </ac:picMkLst>
        </pc:picChg>
        <pc:picChg chg="add mod">
          <ac:chgData name="Letícia Gontijo" userId="40ea21e2b9dedb5e" providerId="LiveId" clId="{EDE4943F-8A82-493F-B7DF-AC1B6BC50C25}" dt="2022-08-29T01:53:03.513" v="2896" actId="1036"/>
          <ac:picMkLst>
            <pc:docMk/>
            <pc:sldMk cId="880357660" sldId="704"/>
            <ac:picMk id="11266" creationId="{4F7D0045-1D1B-B65D-22D3-7908A6081427}"/>
          </ac:picMkLst>
        </pc:picChg>
        <pc:cxnChg chg="del">
          <ac:chgData name="Letícia Gontijo" userId="40ea21e2b9dedb5e" providerId="LiveId" clId="{EDE4943F-8A82-493F-B7DF-AC1B6BC50C25}" dt="2022-08-29T01:53:16.404" v="2900" actId="478"/>
          <ac:cxnSpMkLst>
            <pc:docMk/>
            <pc:sldMk cId="880357660" sldId="704"/>
            <ac:cxnSpMk id="8" creationId="{271EFEEE-8856-FEB5-95D7-2A4A96DA3B3F}"/>
          </ac:cxnSpMkLst>
        </pc:cxnChg>
        <pc:cxnChg chg="mod">
          <ac:chgData name="Letícia Gontijo" userId="40ea21e2b9dedb5e" providerId="LiveId" clId="{EDE4943F-8A82-493F-B7DF-AC1B6BC50C25}" dt="2022-08-29T01:53:24.659" v="2903" actId="14100"/>
          <ac:cxnSpMkLst>
            <pc:docMk/>
            <pc:sldMk cId="880357660" sldId="704"/>
            <ac:cxnSpMk id="15" creationId="{C5444496-20CB-498C-8EF9-6335EF96F1BA}"/>
          </ac:cxnSpMkLst>
        </pc:cxnChg>
      </pc:sldChg>
      <pc:sldChg chg="addSp delSp modSp add mod">
        <pc:chgData name="Letícia Gontijo" userId="40ea21e2b9dedb5e" providerId="LiveId" clId="{EDE4943F-8A82-493F-B7DF-AC1B6BC50C25}" dt="2022-08-29T13:18:08.025" v="4522"/>
        <pc:sldMkLst>
          <pc:docMk/>
          <pc:sldMk cId="169274241" sldId="705"/>
        </pc:sldMkLst>
        <pc:spChg chg="add mod">
          <ac:chgData name="Letícia Gontijo" userId="40ea21e2b9dedb5e" providerId="LiveId" clId="{EDE4943F-8A82-493F-B7DF-AC1B6BC50C25}" dt="2022-08-29T01:59:12.688" v="2906"/>
          <ac:spMkLst>
            <pc:docMk/>
            <pc:sldMk cId="169274241" sldId="705"/>
            <ac:spMk id="3" creationId="{539869DE-855B-D262-C527-1B6A9858D4DA}"/>
          </ac:spMkLst>
        </pc:spChg>
        <pc:spChg chg="del">
          <ac:chgData name="Letícia Gontijo" userId="40ea21e2b9dedb5e" providerId="LiveId" clId="{EDE4943F-8A82-493F-B7DF-AC1B6BC50C25}" dt="2022-08-29T01:59:12.358" v="2905" actId="478"/>
          <ac:spMkLst>
            <pc:docMk/>
            <pc:sldMk cId="169274241" sldId="705"/>
            <ac:spMk id="4" creationId="{F3219AB0-DEBB-42DD-BD89-CC236C9EAECE}"/>
          </ac:spMkLst>
        </pc:spChg>
        <pc:spChg chg="mod">
          <ac:chgData name="Letícia Gontijo" userId="40ea21e2b9dedb5e" providerId="LiveId" clId="{EDE4943F-8A82-493F-B7DF-AC1B6BC50C25}" dt="2022-08-29T02:00:06.387" v="3054" actId="6549"/>
          <ac:spMkLst>
            <pc:docMk/>
            <pc:sldMk cId="169274241" sldId="705"/>
            <ac:spMk id="17" creationId="{E10422AA-6287-4B40-8172-FB9965003A02}"/>
          </ac:spMkLst>
        </pc:spChg>
        <pc:spChg chg="mod">
          <ac:chgData name="Letícia Gontijo" userId="40ea21e2b9dedb5e" providerId="LiveId" clId="{EDE4943F-8A82-493F-B7DF-AC1B6BC50C25}" dt="2022-08-29T13:18:08.025" v="4522"/>
          <ac:spMkLst>
            <pc:docMk/>
            <pc:sldMk cId="169274241" sldId="705"/>
            <ac:spMk id="22" creationId="{22874DB0-A4ED-46B3-9128-1C5DDC463A93}"/>
          </ac:spMkLst>
        </pc:spChg>
        <pc:spChg chg="mod">
          <ac:chgData name="Letícia Gontijo" userId="40ea21e2b9dedb5e" providerId="LiveId" clId="{EDE4943F-8A82-493F-B7DF-AC1B6BC50C25}" dt="2022-08-29T02:02:08.068" v="3364" actId="108"/>
          <ac:spMkLst>
            <pc:docMk/>
            <pc:sldMk cId="169274241" sldId="705"/>
            <ac:spMk id="24" creationId="{0887A995-2306-48CB-A8B0-E3AF44B144D9}"/>
          </ac:spMkLst>
        </pc:spChg>
        <pc:spChg chg="mod">
          <ac:chgData name="Letícia Gontijo" userId="40ea21e2b9dedb5e" providerId="LiveId" clId="{EDE4943F-8A82-493F-B7DF-AC1B6BC50C25}" dt="2022-08-29T02:09:33.489" v="3934" actId="1076"/>
          <ac:spMkLst>
            <pc:docMk/>
            <pc:sldMk cId="169274241" sldId="705"/>
            <ac:spMk id="25" creationId="{F73FC190-3BA9-4335-B4C4-EE86C051AE74}"/>
          </ac:spMkLst>
        </pc:spChg>
        <pc:picChg chg="add del mod">
          <ac:chgData name="Letícia Gontijo" userId="40ea21e2b9dedb5e" providerId="LiveId" clId="{EDE4943F-8A82-493F-B7DF-AC1B6BC50C25}" dt="2022-08-29T02:42:08.154" v="4463" actId="478"/>
          <ac:picMkLst>
            <pc:docMk/>
            <pc:sldMk cId="169274241" sldId="705"/>
            <ac:picMk id="5" creationId="{1499B31F-94BB-E61E-850A-FC6429722DFF}"/>
          </ac:picMkLst>
        </pc:picChg>
        <pc:picChg chg="mod">
          <ac:chgData name="Letícia Gontijo" userId="40ea21e2b9dedb5e" providerId="LiveId" clId="{EDE4943F-8A82-493F-B7DF-AC1B6BC50C25}" dt="2022-08-29T02:00:20.033" v="3055" actId="1076"/>
          <ac:picMkLst>
            <pc:docMk/>
            <pc:sldMk cId="169274241" sldId="705"/>
            <ac:picMk id="38" creationId="{FF5F1985-A684-4A18-BBD9-A1C0ABA22C1E}"/>
          </ac:picMkLst>
        </pc:picChg>
        <pc:cxnChg chg="del mod">
          <ac:chgData name="Letícia Gontijo" userId="40ea21e2b9dedb5e" providerId="LiveId" clId="{EDE4943F-8A82-493F-B7DF-AC1B6BC50C25}" dt="2022-08-29T02:02:57.912" v="3495" actId="478"/>
          <ac:cxnSpMkLst>
            <pc:docMk/>
            <pc:sldMk cId="169274241" sldId="705"/>
            <ac:cxnSpMk id="31" creationId="{8AB19969-4A72-4EE3-B0A3-466D5958582C}"/>
          </ac:cxnSpMkLst>
        </pc:cxnChg>
        <pc:cxnChg chg="mod">
          <ac:chgData name="Letícia Gontijo" userId="40ea21e2b9dedb5e" providerId="LiveId" clId="{EDE4943F-8A82-493F-B7DF-AC1B6BC50C25}" dt="2022-08-29T02:08:34.387" v="3852" actId="1076"/>
          <ac:cxnSpMkLst>
            <pc:docMk/>
            <pc:sldMk cId="169274241" sldId="705"/>
            <ac:cxnSpMk id="35" creationId="{5C8C4BFF-1C15-4782-B77D-FD610B7ED87E}"/>
          </ac:cxnSpMkLst>
        </pc:cxnChg>
        <pc:cxnChg chg="mod">
          <ac:chgData name="Letícia Gontijo" userId="40ea21e2b9dedb5e" providerId="LiveId" clId="{EDE4943F-8A82-493F-B7DF-AC1B6BC50C25}" dt="2022-08-29T02:08:36.761" v="3853" actId="1076"/>
          <ac:cxnSpMkLst>
            <pc:docMk/>
            <pc:sldMk cId="169274241" sldId="705"/>
            <ac:cxnSpMk id="36" creationId="{FA6D8D6F-620A-48B8-83DA-2E54647B4E9B}"/>
          </ac:cxnSpMkLst>
        </pc:cxnChg>
        <pc:cxnChg chg="mod">
          <ac:chgData name="Letícia Gontijo" userId="40ea21e2b9dedb5e" providerId="LiveId" clId="{EDE4943F-8A82-493F-B7DF-AC1B6BC50C25}" dt="2022-08-29T02:08:51.809" v="3860" actId="1076"/>
          <ac:cxnSpMkLst>
            <pc:docMk/>
            <pc:sldMk cId="169274241" sldId="705"/>
            <ac:cxnSpMk id="37" creationId="{B6734A16-863C-4272-A035-8BF5ECBB4CBB}"/>
          </ac:cxnSpMkLst>
        </pc:cxnChg>
      </pc:sldChg>
      <pc:sldChg chg="modSp add del mod">
        <pc:chgData name="Letícia Gontijo" userId="40ea21e2b9dedb5e" providerId="LiveId" clId="{EDE4943F-8A82-493F-B7DF-AC1B6BC50C25}" dt="2022-08-29T02:41:57.473" v="4462" actId="47"/>
        <pc:sldMkLst>
          <pc:docMk/>
          <pc:sldMk cId="3456540285" sldId="706"/>
        </pc:sldMkLst>
        <pc:spChg chg="mod">
          <ac:chgData name="Letícia Gontijo" userId="40ea21e2b9dedb5e" providerId="LiveId" clId="{EDE4943F-8A82-493F-B7DF-AC1B6BC50C25}" dt="2022-08-29T02:27:40.868" v="4251" actId="20577"/>
          <ac:spMkLst>
            <pc:docMk/>
            <pc:sldMk cId="3456540285" sldId="706"/>
            <ac:spMk id="5" creationId="{41855CC6-5AE4-42A1-E841-BE3ED2CCCCFC}"/>
          </ac:spMkLst>
        </pc:spChg>
      </pc:sldChg>
      <pc:sldChg chg="addSp delSp modSp add mod delAnim">
        <pc:chgData name="Letícia Gontijo" userId="40ea21e2b9dedb5e" providerId="LiveId" clId="{EDE4943F-8A82-493F-B7DF-AC1B6BC50C25}" dt="2022-08-29T02:39:11.233" v="4447" actId="1076"/>
        <pc:sldMkLst>
          <pc:docMk/>
          <pc:sldMk cId="2395850808" sldId="707"/>
        </pc:sldMkLst>
        <pc:spChg chg="mod">
          <ac:chgData name="Letícia Gontijo" userId="40ea21e2b9dedb5e" providerId="LiveId" clId="{EDE4943F-8A82-493F-B7DF-AC1B6BC50C25}" dt="2022-08-29T02:29:31.157" v="4297" actId="20577"/>
          <ac:spMkLst>
            <pc:docMk/>
            <pc:sldMk cId="2395850808" sldId="707"/>
            <ac:spMk id="3" creationId="{539869DE-855B-D262-C527-1B6A9858D4DA}"/>
          </ac:spMkLst>
        </pc:spChg>
        <pc:spChg chg="mod">
          <ac:chgData name="Letícia Gontijo" userId="40ea21e2b9dedb5e" providerId="LiveId" clId="{EDE4943F-8A82-493F-B7DF-AC1B6BC50C25}" dt="2022-08-29T02:32:35.247" v="4354" actId="20577"/>
          <ac:spMkLst>
            <pc:docMk/>
            <pc:sldMk cId="2395850808" sldId="707"/>
            <ac:spMk id="17" creationId="{E10422AA-6287-4B40-8172-FB9965003A02}"/>
          </ac:spMkLst>
        </pc:spChg>
        <pc:spChg chg="mod ord">
          <ac:chgData name="Letícia Gontijo" userId="40ea21e2b9dedb5e" providerId="LiveId" clId="{EDE4943F-8A82-493F-B7DF-AC1B6BC50C25}" dt="2022-08-29T02:32:27.297" v="4352" actId="14100"/>
          <ac:spMkLst>
            <pc:docMk/>
            <pc:sldMk cId="2395850808" sldId="707"/>
            <ac:spMk id="21" creationId="{5D0E7334-3DBD-4E28-B526-E3FC569462FC}"/>
          </ac:spMkLst>
        </pc:spChg>
        <pc:spChg chg="del">
          <ac:chgData name="Letícia Gontijo" userId="40ea21e2b9dedb5e" providerId="LiveId" clId="{EDE4943F-8A82-493F-B7DF-AC1B6BC50C25}" dt="2022-08-29T02:32:16.135" v="4347" actId="478"/>
          <ac:spMkLst>
            <pc:docMk/>
            <pc:sldMk cId="2395850808" sldId="707"/>
            <ac:spMk id="22" creationId="{22874DB0-A4ED-46B3-9128-1C5DDC463A93}"/>
          </ac:spMkLst>
        </pc:spChg>
        <pc:spChg chg="del mod">
          <ac:chgData name="Letícia Gontijo" userId="40ea21e2b9dedb5e" providerId="LiveId" clId="{EDE4943F-8A82-493F-B7DF-AC1B6BC50C25}" dt="2022-08-29T02:34:02.453" v="4355" actId="478"/>
          <ac:spMkLst>
            <pc:docMk/>
            <pc:sldMk cId="2395850808" sldId="707"/>
            <ac:spMk id="24" creationId="{0887A995-2306-48CB-A8B0-E3AF44B144D9}"/>
          </ac:spMkLst>
        </pc:spChg>
        <pc:spChg chg="del mod">
          <ac:chgData name="Letícia Gontijo" userId="40ea21e2b9dedb5e" providerId="LiveId" clId="{EDE4943F-8A82-493F-B7DF-AC1B6BC50C25}" dt="2022-08-29T02:31:51.120" v="4341" actId="478"/>
          <ac:spMkLst>
            <pc:docMk/>
            <pc:sldMk cId="2395850808" sldId="707"/>
            <ac:spMk id="25" creationId="{F73FC190-3BA9-4335-B4C4-EE86C051AE74}"/>
          </ac:spMkLst>
        </pc:spChg>
        <pc:graphicFrameChg chg="add mod modGraphic">
          <ac:chgData name="Letícia Gontijo" userId="40ea21e2b9dedb5e" providerId="LiveId" clId="{EDE4943F-8A82-493F-B7DF-AC1B6BC50C25}" dt="2022-08-29T02:39:11.233" v="4447" actId="1076"/>
          <ac:graphicFrameMkLst>
            <pc:docMk/>
            <pc:sldMk cId="2395850808" sldId="707"/>
            <ac:graphicFrameMk id="4" creationId="{B5B62348-2262-DE52-F451-D68EE51D75E9}"/>
          </ac:graphicFrameMkLst>
        </pc:graphicFrameChg>
        <pc:picChg chg="del">
          <ac:chgData name="Letícia Gontijo" userId="40ea21e2b9dedb5e" providerId="LiveId" clId="{EDE4943F-8A82-493F-B7DF-AC1B6BC50C25}" dt="2022-08-29T02:34:04.081" v="4356" actId="478"/>
          <ac:picMkLst>
            <pc:docMk/>
            <pc:sldMk cId="2395850808" sldId="707"/>
            <ac:picMk id="38" creationId="{FF5F1985-A684-4A18-BBD9-A1C0ABA22C1E}"/>
          </ac:picMkLst>
        </pc:picChg>
        <pc:cxnChg chg="del">
          <ac:chgData name="Letícia Gontijo" userId="40ea21e2b9dedb5e" providerId="LiveId" clId="{EDE4943F-8A82-493F-B7DF-AC1B6BC50C25}" dt="2022-08-29T02:32:20.005" v="4348" actId="478"/>
          <ac:cxnSpMkLst>
            <pc:docMk/>
            <pc:sldMk cId="2395850808" sldId="707"/>
            <ac:cxnSpMk id="35" creationId="{5C8C4BFF-1C15-4782-B77D-FD610B7ED87E}"/>
          </ac:cxnSpMkLst>
        </pc:cxnChg>
        <pc:cxnChg chg="del">
          <ac:chgData name="Letícia Gontijo" userId="40ea21e2b9dedb5e" providerId="LiveId" clId="{EDE4943F-8A82-493F-B7DF-AC1B6BC50C25}" dt="2022-08-29T02:32:20.978" v="4349" actId="478"/>
          <ac:cxnSpMkLst>
            <pc:docMk/>
            <pc:sldMk cId="2395850808" sldId="707"/>
            <ac:cxnSpMk id="36" creationId="{FA6D8D6F-620A-48B8-83DA-2E54647B4E9B}"/>
          </ac:cxnSpMkLst>
        </pc:cxnChg>
        <pc:cxnChg chg="del">
          <ac:chgData name="Letícia Gontijo" userId="40ea21e2b9dedb5e" providerId="LiveId" clId="{EDE4943F-8A82-493F-B7DF-AC1B6BC50C25}" dt="2022-08-29T02:32:21.603" v="4350" actId="478"/>
          <ac:cxnSpMkLst>
            <pc:docMk/>
            <pc:sldMk cId="2395850808" sldId="707"/>
            <ac:cxnSpMk id="37" creationId="{B6734A16-863C-4272-A035-8BF5ECBB4CBB}"/>
          </ac:cxnSpMkLst>
        </pc:cxnChg>
      </pc:sldChg>
      <pc:sldChg chg="addSp delSp modSp new mod">
        <pc:chgData name="Letícia Gontijo" userId="40ea21e2b9dedb5e" providerId="LiveId" clId="{EDE4943F-8A82-493F-B7DF-AC1B6BC50C25}" dt="2022-09-06T13:07:24.284" v="6827" actId="1076"/>
        <pc:sldMkLst>
          <pc:docMk/>
          <pc:sldMk cId="726235424" sldId="708"/>
        </pc:sldMkLst>
        <pc:spChg chg="del">
          <ac:chgData name="Letícia Gontijo" userId="40ea21e2b9dedb5e" providerId="LiveId" clId="{EDE4943F-8A82-493F-B7DF-AC1B6BC50C25}" dt="2022-08-29T13:21:07.164" v="4528" actId="478"/>
          <ac:spMkLst>
            <pc:docMk/>
            <pc:sldMk cId="726235424" sldId="708"/>
            <ac:spMk id="2" creationId="{48F80B39-D31B-58D6-CAD4-A2252EAAAF7E}"/>
          </ac:spMkLst>
        </pc:spChg>
        <pc:spChg chg="del">
          <ac:chgData name="Letícia Gontijo" userId="40ea21e2b9dedb5e" providerId="LiveId" clId="{EDE4943F-8A82-493F-B7DF-AC1B6BC50C25}" dt="2022-08-29T13:20:52.422" v="4524" actId="478"/>
          <ac:spMkLst>
            <pc:docMk/>
            <pc:sldMk cId="726235424" sldId="708"/>
            <ac:spMk id="3" creationId="{A8C3F180-B93B-FFF5-9B3F-54F087653A42}"/>
          </ac:spMkLst>
        </pc:spChg>
        <pc:spChg chg="add mod">
          <ac:chgData name="Letícia Gontijo" userId="40ea21e2b9dedb5e" providerId="LiveId" clId="{EDE4943F-8A82-493F-B7DF-AC1B6BC50C25}" dt="2022-08-29T13:21:13.511" v="4529"/>
          <ac:spMkLst>
            <pc:docMk/>
            <pc:sldMk cId="726235424" sldId="708"/>
            <ac:spMk id="4" creationId="{FBCE1EF4-BA54-4A9B-20C1-644B1896F9F2}"/>
          </ac:spMkLst>
        </pc:spChg>
        <pc:spChg chg="add mod">
          <ac:chgData name="Letícia Gontijo" userId="40ea21e2b9dedb5e" providerId="LiveId" clId="{EDE4943F-8A82-493F-B7DF-AC1B6BC50C25}" dt="2022-08-29T13:29:22.008" v="4696" actId="20577"/>
          <ac:spMkLst>
            <pc:docMk/>
            <pc:sldMk cId="726235424" sldId="708"/>
            <ac:spMk id="6" creationId="{4925B99E-23A7-4455-2446-F869E4E4384F}"/>
          </ac:spMkLst>
        </pc:spChg>
        <pc:spChg chg="add del mod">
          <ac:chgData name="Letícia Gontijo" userId="40ea21e2b9dedb5e" providerId="LiveId" clId="{EDE4943F-8A82-493F-B7DF-AC1B6BC50C25}" dt="2022-09-06T13:07:20.375" v="6825" actId="478"/>
          <ac:spMkLst>
            <pc:docMk/>
            <pc:sldMk cId="726235424" sldId="708"/>
            <ac:spMk id="7" creationId="{4845A640-B2D9-FEDB-B902-A072C2A8CEF4}"/>
          </ac:spMkLst>
        </pc:spChg>
        <pc:graphicFrameChg chg="add del mod modGraphic">
          <ac:chgData name="Letícia Gontijo" userId="40ea21e2b9dedb5e" providerId="LiveId" clId="{EDE4943F-8A82-493F-B7DF-AC1B6BC50C25}" dt="2022-09-06T13:06:40.058" v="6817" actId="478"/>
          <ac:graphicFrameMkLst>
            <pc:docMk/>
            <pc:sldMk cId="726235424" sldId="708"/>
            <ac:graphicFrameMk id="8" creationId="{C747C0E2-6095-5504-AA3E-A3AC94BC03D8}"/>
          </ac:graphicFrameMkLst>
        </pc:graphicFrameChg>
        <pc:picChg chg="add del mod">
          <ac:chgData name="Letícia Gontijo" userId="40ea21e2b9dedb5e" providerId="LiveId" clId="{EDE4943F-8A82-493F-B7DF-AC1B6BC50C25}" dt="2022-09-06T13:07:18.780" v="6824" actId="478"/>
          <ac:picMkLst>
            <pc:docMk/>
            <pc:sldMk cId="726235424" sldId="708"/>
            <ac:picMk id="3" creationId="{F2B2D2FB-D559-2967-0BEC-9D26B930D2A7}"/>
          </ac:picMkLst>
        </pc:picChg>
        <pc:picChg chg="add mod">
          <ac:chgData name="Letícia Gontijo" userId="40ea21e2b9dedb5e" providerId="LiveId" clId="{EDE4943F-8A82-493F-B7DF-AC1B6BC50C25}" dt="2022-08-29T13:21:18.941" v="4530"/>
          <ac:picMkLst>
            <pc:docMk/>
            <pc:sldMk cId="726235424" sldId="708"/>
            <ac:picMk id="5" creationId="{2697B777-2B18-404E-80F6-EE7B82EFB539}"/>
          </ac:picMkLst>
        </pc:picChg>
        <pc:picChg chg="add del">
          <ac:chgData name="Letícia Gontijo" userId="40ea21e2b9dedb5e" providerId="LiveId" clId="{EDE4943F-8A82-493F-B7DF-AC1B6BC50C25}" dt="2022-09-06T13:07:10.541" v="6822" actId="22"/>
          <ac:picMkLst>
            <pc:docMk/>
            <pc:sldMk cId="726235424" sldId="708"/>
            <ac:picMk id="10" creationId="{56DA8216-7CA0-4DA3-F534-58CB3CC05353}"/>
          </ac:picMkLst>
        </pc:picChg>
        <pc:picChg chg="add mod">
          <ac:chgData name="Letícia Gontijo" userId="40ea21e2b9dedb5e" providerId="LiveId" clId="{EDE4943F-8A82-493F-B7DF-AC1B6BC50C25}" dt="2022-09-06T13:07:24.284" v="6827" actId="1076"/>
          <ac:picMkLst>
            <pc:docMk/>
            <pc:sldMk cId="726235424" sldId="708"/>
            <ac:picMk id="1026" creationId="{6ACC44B0-E921-6046-BFA4-FBB2913CBD7E}"/>
          </ac:picMkLst>
        </pc:picChg>
        <pc:picChg chg="add del mod">
          <ac:chgData name="Letícia Gontijo" userId="40ea21e2b9dedb5e" providerId="LiveId" clId="{EDE4943F-8A82-493F-B7DF-AC1B6BC50C25}" dt="2022-08-29T13:21:52.579" v="4539"/>
          <ac:picMkLst>
            <pc:docMk/>
            <pc:sldMk cId="726235424" sldId="708"/>
            <ac:picMk id="1028" creationId="{7BF0E8B7-5B44-67A2-547B-4FCBD40F1EB4}"/>
          </ac:picMkLst>
        </pc:picChg>
        <pc:picChg chg="add del mod">
          <ac:chgData name="Letícia Gontijo" userId="40ea21e2b9dedb5e" providerId="LiveId" clId="{EDE4943F-8A82-493F-B7DF-AC1B6BC50C25}" dt="2022-08-29T13:24:55.205" v="4557" actId="478"/>
          <ac:picMkLst>
            <pc:docMk/>
            <pc:sldMk cId="726235424" sldId="708"/>
            <ac:picMk id="1030" creationId="{4B8DAE61-1665-2516-D637-E9361084B1BF}"/>
          </ac:picMkLst>
        </pc:picChg>
      </pc:sldChg>
      <pc:sldChg chg="new del">
        <pc:chgData name="Letícia Gontijo" userId="40ea21e2b9dedb5e" providerId="LiveId" clId="{EDE4943F-8A82-493F-B7DF-AC1B6BC50C25}" dt="2022-08-29T13:29:11.127" v="4670" actId="47"/>
        <pc:sldMkLst>
          <pc:docMk/>
          <pc:sldMk cId="363910922" sldId="709"/>
        </pc:sldMkLst>
      </pc:sldChg>
      <pc:sldChg chg="addSp delSp modSp add mod ord delAnim">
        <pc:chgData name="Letícia Gontijo" userId="40ea21e2b9dedb5e" providerId="LiveId" clId="{EDE4943F-8A82-493F-B7DF-AC1B6BC50C25}" dt="2022-08-31T22:57:40.548" v="6713" actId="20577"/>
        <pc:sldMkLst>
          <pc:docMk/>
          <pc:sldMk cId="3957045755" sldId="709"/>
        </pc:sldMkLst>
        <pc:spChg chg="mod">
          <ac:chgData name="Letícia Gontijo" userId="40ea21e2b9dedb5e" providerId="LiveId" clId="{EDE4943F-8A82-493F-B7DF-AC1B6BC50C25}" dt="2022-08-30T13:22:36.787" v="5113" actId="20577"/>
          <ac:spMkLst>
            <pc:docMk/>
            <pc:sldMk cId="3957045755" sldId="709"/>
            <ac:spMk id="4" creationId="{F8CB58C3-45F4-A927-4D41-595F5DEAF1D2}"/>
          </ac:spMkLst>
        </pc:spChg>
        <pc:spChg chg="add del mod">
          <ac:chgData name="Letícia Gontijo" userId="40ea21e2b9dedb5e" providerId="LiveId" clId="{EDE4943F-8A82-493F-B7DF-AC1B6BC50C25}" dt="2022-08-30T13:22:44.357" v="5117" actId="478"/>
          <ac:spMkLst>
            <pc:docMk/>
            <pc:sldMk cId="3957045755" sldId="709"/>
            <ac:spMk id="5" creationId="{47DB3581-BCB3-CD6D-8778-6424EC9F7694}"/>
          </ac:spMkLst>
        </pc:spChg>
        <pc:spChg chg="del">
          <ac:chgData name="Letícia Gontijo" userId="40ea21e2b9dedb5e" providerId="LiveId" clId="{EDE4943F-8A82-493F-B7DF-AC1B6BC50C25}" dt="2022-08-30T13:22:40.636" v="5115" actId="478"/>
          <ac:spMkLst>
            <pc:docMk/>
            <pc:sldMk cId="3957045755" sldId="709"/>
            <ac:spMk id="6" creationId="{C7E27B73-3C55-030A-1EC5-0B7F68D3C974}"/>
          </ac:spMkLst>
        </pc:spChg>
        <pc:spChg chg="add mod">
          <ac:chgData name="Letícia Gontijo" userId="40ea21e2b9dedb5e" providerId="LiveId" clId="{EDE4943F-8A82-493F-B7DF-AC1B6BC50C25}" dt="2022-08-31T22:57:40.548" v="6713" actId="20577"/>
          <ac:spMkLst>
            <pc:docMk/>
            <pc:sldMk cId="3957045755" sldId="709"/>
            <ac:spMk id="7" creationId="{67E974D9-6537-7E69-F90F-E273D314DD86}"/>
          </ac:spMkLst>
        </pc:spChg>
        <pc:spChg chg="del mod">
          <ac:chgData name="Letícia Gontijo" userId="40ea21e2b9dedb5e" providerId="LiveId" clId="{EDE4943F-8A82-493F-B7DF-AC1B6BC50C25}" dt="2022-08-30T13:22:42.543" v="5116" actId="478"/>
          <ac:spMkLst>
            <pc:docMk/>
            <pc:sldMk cId="3957045755" sldId="709"/>
            <ac:spMk id="11" creationId="{08899C34-3C85-E976-9F87-62E2BF8DED3C}"/>
          </ac:spMkLst>
        </pc:spChg>
        <pc:spChg chg="del">
          <ac:chgData name="Letícia Gontijo" userId="40ea21e2b9dedb5e" providerId="LiveId" clId="{EDE4943F-8A82-493F-B7DF-AC1B6BC50C25}" dt="2022-08-30T13:22:46.624" v="5119" actId="478"/>
          <ac:spMkLst>
            <pc:docMk/>
            <pc:sldMk cId="3957045755" sldId="709"/>
            <ac:spMk id="13" creationId="{C5F97761-09D5-645A-6AF6-3D925EF90ED2}"/>
          </ac:spMkLst>
        </pc:spChg>
        <pc:spChg chg="del">
          <ac:chgData name="Letícia Gontijo" userId="40ea21e2b9dedb5e" providerId="LiveId" clId="{EDE4943F-8A82-493F-B7DF-AC1B6BC50C25}" dt="2022-08-30T13:22:45.701" v="5118" actId="478"/>
          <ac:spMkLst>
            <pc:docMk/>
            <pc:sldMk cId="3957045755" sldId="709"/>
            <ac:spMk id="14" creationId="{FF03DFB9-3ABE-FA25-FE44-D1BC2682C2AD}"/>
          </ac:spMkLst>
        </pc:spChg>
        <pc:spChg chg="del mod">
          <ac:chgData name="Letícia Gontijo" userId="40ea21e2b9dedb5e" providerId="LiveId" clId="{EDE4943F-8A82-493F-B7DF-AC1B6BC50C25}" dt="2022-08-30T13:22:50.014" v="5122" actId="478"/>
          <ac:spMkLst>
            <pc:docMk/>
            <pc:sldMk cId="3957045755" sldId="709"/>
            <ac:spMk id="18" creationId="{8E245B68-A434-F16B-151F-FBD6151F2D61}"/>
          </ac:spMkLst>
        </pc:spChg>
        <pc:spChg chg="del">
          <ac:chgData name="Letícia Gontijo" userId="40ea21e2b9dedb5e" providerId="LiveId" clId="{EDE4943F-8A82-493F-B7DF-AC1B6BC50C25}" dt="2022-08-30T13:22:50.693" v="5123" actId="478"/>
          <ac:spMkLst>
            <pc:docMk/>
            <pc:sldMk cId="3957045755" sldId="709"/>
            <ac:spMk id="20" creationId="{13F25CCF-358D-AC74-C19F-39E5F4CE209C}"/>
          </ac:spMkLst>
        </pc:spChg>
        <pc:spChg chg="del">
          <ac:chgData name="Letícia Gontijo" userId="40ea21e2b9dedb5e" providerId="LiveId" clId="{EDE4943F-8A82-493F-B7DF-AC1B6BC50C25}" dt="2022-08-30T13:22:51.374" v="5124" actId="478"/>
          <ac:spMkLst>
            <pc:docMk/>
            <pc:sldMk cId="3957045755" sldId="709"/>
            <ac:spMk id="21" creationId="{B993533D-2F37-B554-528E-120C7AB9C17F}"/>
          </ac:spMkLst>
        </pc:spChg>
        <pc:spChg chg="del">
          <ac:chgData name="Letícia Gontijo" userId="40ea21e2b9dedb5e" providerId="LiveId" clId="{EDE4943F-8A82-493F-B7DF-AC1B6BC50C25}" dt="2022-08-30T13:22:47.603" v="5120" actId="478"/>
          <ac:spMkLst>
            <pc:docMk/>
            <pc:sldMk cId="3957045755" sldId="709"/>
            <ac:spMk id="22" creationId="{8CBA4C7C-B8E4-9795-DA2E-EF7EAA8EF0A5}"/>
          </ac:spMkLst>
        </pc:spChg>
      </pc:sldChg>
      <pc:sldChg chg="new del">
        <pc:chgData name="Letícia Gontijo" userId="40ea21e2b9dedb5e" providerId="LiveId" clId="{EDE4943F-8A82-493F-B7DF-AC1B6BC50C25}" dt="2022-08-30T18:33:48.768" v="5206" actId="680"/>
        <pc:sldMkLst>
          <pc:docMk/>
          <pc:sldMk cId="123044463" sldId="710"/>
        </pc:sldMkLst>
      </pc:sldChg>
      <pc:sldChg chg="addSp delSp modSp add mod modClrScheme chgLayout">
        <pc:chgData name="Letícia Gontijo" userId="40ea21e2b9dedb5e" providerId="LiveId" clId="{EDE4943F-8A82-493F-B7DF-AC1B6BC50C25}" dt="2022-08-30T18:40:51.586" v="5526" actId="20577"/>
        <pc:sldMkLst>
          <pc:docMk/>
          <pc:sldMk cId="773193553" sldId="710"/>
        </pc:sldMkLst>
        <pc:spChg chg="add del mod ord">
          <ac:chgData name="Letícia Gontijo" userId="40ea21e2b9dedb5e" providerId="LiveId" clId="{EDE4943F-8A82-493F-B7DF-AC1B6BC50C25}" dt="2022-08-30T18:34:35.671" v="5212" actId="478"/>
          <ac:spMkLst>
            <pc:docMk/>
            <pc:sldMk cId="773193553" sldId="710"/>
            <ac:spMk id="3" creationId="{EB19F9AE-8C22-CB5F-2D04-65759098B6F6}"/>
          </ac:spMkLst>
        </pc:spChg>
        <pc:spChg chg="add mod">
          <ac:chgData name="Letícia Gontijo" userId="40ea21e2b9dedb5e" providerId="LiveId" clId="{EDE4943F-8A82-493F-B7DF-AC1B6BC50C25}" dt="2022-08-30T18:40:18.882" v="5510" actId="1036"/>
          <ac:spMkLst>
            <pc:docMk/>
            <pc:sldMk cId="773193553" sldId="710"/>
            <ac:spMk id="8" creationId="{CA4E4002-91DF-0BB4-EC60-A1D4F2791267}"/>
          </ac:spMkLst>
        </pc:spChg>
        <pc:spChg chg="mod">
          <ac:chgData name="Letícia Gontijo" userId="40ea21e2b9dedb5e" providerId="LiveId" clId="{EDE4943F-8A82-493F-B7DF-AC1B6BC50C25}" dt="2022-08-30T18:40:51.586" v="5526" actId="20577"/>
          <ac:spMkLst>
            <pc:docMk/>
            <pc:sldMk cId="773193553" sldId="710"/>
            <ac:spMk id="9" creationId="{8504F40C-03EE-D6EB-FD0C-CD54B4B3D6CF}"/>
          </ac:spMkLst>
        </pc:spChg>
        <pc:spChg chg="del">
          <ac:chgData name="Letícia Gontijo" userId="40ea21e2b9dedb5e" providerId="LiveId" clId="{EDE4943F-8A82-493F-B7DF-AC1B6BC50C25}" dt="2022-08-30T18:34:16.543" v="5208" actId="478"/>
          <ac:spMkLst>
            <pc:docMk/>
            <pc:sldMk cId="773193553" sldId="710"/>
            <ac:spMk id="10" creationId="{9B8E2F21-5A9A-4EB4-7189-0CCE3F04EC28}"/>
          </ac:spMkLst>
        </pc:spChg>
        <pc:spChg chg="del">
          <ac:chgData name="Letícia Gontijo" userId="40ea21e2b9dedb5e" providerId="LiveId" clId="{EDE4943F-8A82-493F-B7DF-AC1B6BC50C25}" dt="2022-08-30T18:34:20.038" v="5210" actId="478"/>
          <ac:spMkLst>
            <pc:docMk/>
            <pc:sldMk cId="773193553" sldId="710"/>
            <ac:spMk id="11" creationId="{6F7250C7-7F3F-B025-78D8-75B480853F21}"/>
          </ac:spMkLst>
        </pc:spChg>
        <pc:spChg chg="mod">
          <ac:chgData name="Letícia Gontijo" userId="40ea21e2b9dedb5e" providerId="LiveId" clId="{EDE4943F-8A82-493F-B7DF-AC1B6BC50C25}" dt="2022-08-30T18:35:48.585" v="5270" actId="20577"/>
          <ac:spMkLst>
            <pc:docMk/>
            <pc:sldMk cId="773193553" sldId="710"/>
            <ac:spMk id="25" creationId="{85916586-82C2-4C74-8C90-8A85DC36426C}"/>
          </ac:spMkLst>
        </pc:spChg>
        <pc:graphicFrameChg chg="add mod modGraphic">
          <ac:chgData name="Letícia Gontijo" userId="40ea21e2b9dedb5e" providerId="LiveId" clId="{EDE4943F-8A82-493F-B7DF-AC1B6BC50C25}" dt="2022-08-30T18:40:24.727" v="5514" actId="1036"/>
          <ac:graphicFrameMkLst>
            <pc:docMk/>
            <pc:sldMk cId="773193553" sldId="710"/>
            <ac:graphicFrameMk id="6" creationId="{52C4E2A8-C3E9-CDCB-CBC6-0DC385F0EA60}"/>
          </ac:graphicFrameMkLst>
        </pc:graphicFrameChg>
        <pc:picChg chg="del">
          <ac:chgData name="Letícia Gontijo" userId="40ea21e2b9dedb5e" providerId="LiveId" clId="{EDE4943F-8A82-493F-B7DF-AC1B6BC50C25}" dt="2022-08-30T18:34:18.798" v="5209" actId="478"/>
          <ac:picMkLst>
            <pc:docMk/>
            <pc:sldMk cId="773193553" sldId="710"/>
            <ac:picMk id="2050" creationId="{96C11423-3453-6556-D032-77DFFF0474DD}"/>
          </ac:picMkLst>
        </pc:picChg>
      </pc:sldChg>
      <pc:sldChg chg="addSp delSp modSp new mod">
        <pc:chgData name="Letícia Gontijo" userId="40ea21e2b9dedb5e" providerId="LiveId" clId="{EDE4943F-8A82-493F-B7DF-AC1B6BC50C25}" dt="2022-08-30T19:09:46.447" v="5761" actId="1076"/>
        <pc:sldMkLst>
          <pc:docMk/>
          <pc:sldMk cId="3798166734" sldId="711"/>
        </pc:sldMkLst>
        <pc:spChg chg="del">
          <ac:chgData name="Letícia Gontijo" userId="40ea21e2b9dedb5e" providerId="LiveId" clId="{EDE4943F-8A82-493F-B7DF-AC1B6BC50C25}" dt="2022-08-30T18:41:58.105" v="5558" actId="478"/>
          <ac:spMkLst>
            <pc:docMk/>
            <pc:sldMk cId="3798166734" sldId="711"/>
            <ac:spMk id="2" creationId="{7A562C62-C7CD-6442-F550-60C3023B8A03}"/>
          </ac:spMkLst>
        </pc:spChg>
        <pc:spChg chg="add del mod">
          <ac:chgData name="Letícia Gontijo" userId="40ea21e2b9dedb5e" providerId="LiveId" clId="{EDE4943F-8A82-493F-B7DF-AC1B6BC50C25}" dt="2022-08-30T18:41:23.491" v="5531"/>
          <ac:spMkLst>
            <pc:docMk/>
            <pc:sldMk cId="3798166734" sldId="711"/>
            <ac:spMk id="4" creationId="{4DEFADB2-901A-7F67-4D3C-BA6FD3B1A0C8}"/>
          </ac:spMkLst>
        </pc:spChg>
        <pc:spChg chg="add del mod">
          <ac:chgData name="Letícia Gontijo" userId="40ea21e2b9dedb5e" providerId="LiveId" clId="{EDE4943F-8A82-493F-B7DF-AC1B6BC50C25}" dt="2022-08-30T18:41:22.921" v="5530"/>
          <ac:spMkLst>
            <pc:docMk/>
            <pc:sldMk cId="3798166734" sldId="711"/>
            <ac:spMk id="5" creationId="{7B1E39C4-585F-B942-890B-B97F8FE6E5E4}"/>
          </ac:spMkLst>
        </pc:spChg>
        <pc:spChg chg="add mod">
          <ac:chgData name="Letícia Gontijo" userId="40ea21e2b9dedb5e" providerId="LiveId" clId="{EDE4943F-8A82-493F-B7DF-AC1B6BC50C25}" dt="2022-08-30T18:41:24.964" v="5532"/>
          <ac:spMkLst>
            <pc:docMk/>
            <pc:sldMk cId="3798166734" sldId="711"/>
            <ac:spMk id="6" creationId="{315E3D2A-22AA-FBD5-0252-E61D8CEB01CB}"/>
          </ac:spMkLst>
        </pc:spChg>
        <pc:spChg chg="add mod">
          <ac:chgData name="Letícia Gontijo" userId="40ea21e2b9dedb5e" providerId="LiveId" clId="{EDE4943F-8A82-493F-B7DF-AC1B6BC50C25}" dt="2022-08-30T18:41:37.431" v="5557" actId="20577"/>
          <ac:spMkLst>
            <pc:docMk/>
            <pc:sldMk cId="3798166734" sldId="711"/>
            <ac:spMk id="7" creationId="{C13119A1-4648-1BFA-6176-6F37B0F13F9B}"/>
          </ac:spMkLst>
        </pc:spChg>
        <pc:spChg chg="add mod">
          <ac:chgData name="Letícia Gontijo" userId="40ea21e2b9dedb5e" providerId="LiveId" clId="{EDE4943F-8A82-493F-B7DF-AC1B6BC50C25}" dt="2022-08-30T19:09:42.647" v="5759" actId="1076"/>
          <ac:spMkLst>
            <pc:docMk/>
            <pc:sldMk cId="3798166734" sldId="711"/>
            <ac:spMk id="10" creationId="{7B031D3E-F24D-2F63-BABF-213C4BB35D48}"/>
          </ac:spMkLst>
        </pc:spChg>
        <pc:spChg chg="add mod">
          <ac:chgData name="Letícia Gontijo" userId="40ea21e2b9dedb5e" providerId="LiveId" clId="{EDE4943F-8A82-493F-B7DF-AC1B6BC50C25}" dt="2022-08-30T19:09:44.239" v="5760" actId="1076"/>
          <ac:spMkLst>
            <pc:docMk/>
            <pc:sldMk cId="3798166734" sldId="711"/>
            <ac:spMk id="11" creationId="{E29DC32D-BA27-441C-AE49-299233CB0663}"/>
          </ac:spMkLst>
        </pc:spChg>
        <pc:spChg chg="add mod">
          <ac:chgData name="Letícia Gontijo" userId="40ea21e2b9dedb5e" providerId="LiveId" clId="{EDE4943F-8A82-493F-B7DF-AC1B6BC50C25}" dt="2022-08-30T19:09:46.447" v="5761" actId="1076"/>
          <ac:spMkLst>
            <pc:docMk/>
            <pc:sldMk cId="3798166734" sldId="711"/>
            <ac:spMk id="12" creationId="{3A6EB0C9-ED48-1DF6-9BE2-FEF77656577A}"/>
          </ac:spMkLst>
        </pc:spChg>
      </pc:sldChg>
      <pc:sldChg chg="new del">
        <pc:chgData name="Letícia Gontijo" userId="40ea21e2b9dedb5e" providerId="LiveId" clId="{EDE4943F-8A82-493F-B7DF-AC1B6BC50C25}" dt="2022-08-30T19:17:03.084" v="5942" actId="47"/>
        <pc:sldMkLst>
          <pc:docMk/>
          <pc:sldMk cId="4014852330" sldId="712"/>
        </pc:sldMkLst>
      </pc:sldChg>
      <pc:sldChg chg="addSp delSp modSp add mod">
        <pc:chgData name="Letícia Gontijo" userId="40ea21e2b9dedb5e" providerId="LiveId" clId="{EDE4943F-8A82-493F-B7DF-AC1B6BC50C25}" dt="2022-09-06T13:05:37.136" v="6816" actId="20577"/>
        <pc:sldMkLst>
          <pc:docMk/>
          <pc:sldMk cId="1400080251" sldId="713"/>
        </pc:sldMkLst>
        <pc:spChg chg="add mod ord">
          <ac:chgData name="Letícia Gontijo" userId="40ea21e2b9dedb5e" providerId="LiveId" clId="{EDE4943F-8A82-493F-B7DF-AC1B6BC50C25}" dt="2022-08-30T20:49:54.100" v="6671" actId="207"/>
          <ac:spMkLst>
            <pc:docMk/>
            <pc:sldMk cId="1400080251" sldId="713"/>
            <ac:spMk id="4" creationId="{D73E3D38-91E3-0D11-7696-B8252466EE34}"/>
          </ac:spMkLst>
        </pc:spChg>
        <pc:spChg chg="add mod">
          <ac:chgData name="Letícia Gontijo" userId="40ea21e2b9dedb5e" providerId="LiveId" clId="{EDE4943F-8A82-493F-B7DF-AC1B6BC50C25}" dt="2022-08-30T19:19:47.320" v="5963"/>
          <ac:spMkLst>
            <pc:docMk/>
            <pc:sldMk cId="1400080251" sldId="713"/>
            <ac:spMk id="5" creationId="{6E6E4960-8370-5FB1-5414-A419836242D0}"/>
          </ac:spMkLst>
        </pc:spChg>
        <pc:spChg chg="add mod">
          <ac:chgData name="Letícia Gontijo" userId="40ea21e2b9dedb5e" providerId="LiveId" clId="{EDE4943F-8A82-493F-B7DF-AC1B6BC50C25}" dt="2022-08-30T19:19:47.320" v="5963"/>
          <ac:spMkLst>
            <pc:docMk/>
            <pc:sldMk cId="1400080251" sldId="713"/>
            <ac:spMk id="6" creationId="{C416E107-65B8-EFEE-0634-AFDAA5C50D04}"/>
          </ac:spMkLst>
        </pc:spChg>
        <pc:spChg chg="add mod">
          <ac:chgData name="Letícia Gontijo" userId="40ea21e2b9dedb5e" providerId="LiveId" clId="{EDE4943F-8A82-493F-B7DF-AC1B6BC50C25}" dt="2022-08-30T19:19:47.320" v="5963"/>
          <ac:spMkLst>
            <pc:docMk/>
            <pc:sldMk cId="1400080251" sldId="713"/>
            <ac:spMk id="8" creationId="{D1E667CE-FD15-C781-D0D9-0B419BAF19E5}"/>
          </ac:spMkLst>
        </pc:spChg>
        <pc:spChg chg="add mod">
          <ac:chgData name="Letícia Gontijo" userId="40ea21e2b9dedb5e" providerId="LiveId" clId="{EDE4943F-8A82-493F-B7DF-AC1B6BC50C25}" dt="2022-08-30T19:19:47.320" v="5963"/>
          <ac:spMkLst>
            <pc:docMk/>
            <pc:sldMk cId="1400080251" sldId="713"/>
            <ac:spMk id="10" creationId="{2A04D3E3-204B-3203-2847-A03FB87FBA04}"/>
          </ac:spMkLst>
        </pc:spChg>
        <pc:spChg chg="del">
          <ac:chgData name="Letícia Gontijo" userId="40ea21e2b9dedb5e" providerId="LiveId" clId="{EDE4943F-8A82-493F-B7DF-AC1B6BC50C25}" dt="2022-08-30T19:19:19.032" v="5962" actId="478"/>
          <ac:spMkLst>
            <pc:docMk/>
            <pc:sldMk cId="1400080251" sldId="713"/>
            <ac:spMk id="11" creationId="{6F7250C7-7F3F-B025-78D8-75B480853F21}"/>
          </ac:spMkLst>
        </pc:spChg>
        <pc:spChg chg="add mod">
          <ac:chgData name="Letícia Gontijo" userId="40ea21e2b9dedb5e" providerId="LiveId" clId="{EDE4943F-8A82-493F-B7DF-AC1B6BC50C25}" dt="2022-08-30T19:19:47.320" v="5963"/>
          <ac:spMkLst>
            <pc:docMk/>
            <pc:sldMk cId="1400080251" sldId="713"/>
            <ac:spMk id="12" creationId="{05BD2C05-A705-065B-5BE4-E823102C969F}"/>
          </ac:spMkLst>
        </pc:spChg>
        <pc:spChg chg="add mod">
          <ac:chgData name="Letícia Gontijo" userId="40ea21e2b9dedb5e" providerId="LiveId" clId="{EDE4943F-8A82-493F-B7DF-AC1B6BC50C25}" dt="2022-08-30T19:20:15.879" v="5967" actId="1076"/>
          <ac:spMkLst>
            <pc:docMk/>
            <pc:sldMk cId="1400080251" sldId="713"/>
            <ac:spMk id="13" creationId="{DC62BADB-5244-EE67-5046-8DFF310C3C4A}"/>
          </ac:spMkLst>
        </pc:spChg>
        <pc:spChg chg="add mod ord">
          <ac:chgData name="Letícia Gontijo" userId="40ea21e2b9dedb5e" providerId="LiveId" clId="{EDE4943F-8A82-493F-B7DF-AC1B6BC50C25}" dt="2022-08-30T20:49:49.069" v="6669" actId="207"/>
          <ac:spMkLst>
            <pc:docMk/>
            <pc:sldMk cId="1400080251" sldId="713"/>
            <ac:spMk id="18" creationId="{C0147878-8C47-E2CE-25A3-2541C6A0F64E}"/>
          </ac:spMkLst>
        </pc:spChg>
        <pc:spChg chg="add mod">
          <ac:chgData name="Letícia Gontijo" userId="40ea21e2b9dedb5e" providerId="LiveId" clId="{EDE4943F-8A82-493F-B7DF-AC1B6BC50C25}" dt="2022-09-06T13:05:37.136" v="6816" actId="20577"/>
          <ac:spMkLst>
            <pc:docMk/>
            <pc:sldMk cId="1400080251" sldId="713"/>
            <ac:spMk id="21" creationId="{B19C17D7-C403-C3F5-771F-5ABE4D69E39C}"/>
          </ac:spMkLst>
        </pc:spChg>
        <pc:spChg chg="add mod">
          <ac:chgData name="Letícia Gontijo" userId="40ea21e2b9dedb5e" providerId="LiveId" clId="{EDE4943F-8A82-493F-B7DF-AC1B6BC50C25}" dt="2022-08-30T20:49:39.802" v="6668" actId="1076"/>
          <ac:spMkLst>
            <pc:docMk/>
            <pc:sldMk cId="1400080251" sldId="713"/>
            <ac:spMk id="22" creationId="{6E64A12F-5F0A-320C-AA2F-1185C954451D}"/>
          </ac:spMkLst>
        </pc:spChg>
        <pc:graphicFrameChg chg="mod modGraphic">
          <ac:chgData name="Letícia Gontijo" userId="40ea21e2b9dedb5e" providerId="LiveId" clId="{EDE4943F-8A82-493F-B7DF-AC1B6BC50C25}" dt="2022-08-31T22:56:58.514" v="6680" actId="108"/>
          <ac:graphicFrameMkLst>
            <pc:docMk/>
            <pc:sldMk cId="1400080251" sldId="713"/>
            <ac:graphicFrameMk id="3" creationId="{CCEEA0C7-967A-BB86-6BEA-F4CA15801F98}"/>
          </ac:graphicFrameMkLst>
        </pc:graphicFrameChg>
        <pc:picChg chg="add mod">
          <ac:chgData name="Letícia Gontijo" userId="40ea21e2b9dedb5e" providerId="LiveId" clId="{EDE4943F-8A82-493F-B7DF-AC1B6BC50C25}" dt="2022-08-30T19:19:47.320" v="5963"/>
          <ac:picMkLst>
            <pc:docMk/>
            <pc:sldMk cId="1400080251" sldId="713"/>
            <ac:picMk id="14" creationId="{A2D826D0-C327-6BF5-DDFE-A9C0E0E3168D}"/>
          </ac:picMkLst>
        </pc:picChg>
        <pc:picChg chg="add mod">
          <ac:chgData name="Letícia Gontijo" userId="40ea21e2b9dedb5e" providerId="LiveId" clId="{EDE4943F-8A82-493F-B7DF-AC1B6BC50C25}" dt="2022-08-30T19:19:47.320" v="5963"/>
          <ac:picMkLst>
            <pc:docMk/>
            <pc:sldMk cId="1400080251" sldId="713"/>
            <ac:picMk id="15" creationId="{9144C043-9E2B-7507-3B80-AA02856016E9}"/>
          </ac:picMkLst>
        </pc:picChg>
        <pc:picChg chg="add mod">
          <ac:chgData name="Letícia Gontijo" userId="40ea21e2b9dedb5e" providerId="LiveId" clId="{EDE4943F-8A82-493F-B7DF-AC1B6BC50C25}" dt="2022-08-30T19:19:47.320" v="5963"/>
          <ac:picMkLst>
            <pc:docMk/>
            <pc:sldMk cId="1400080251" sldId="713"/>
            <ac:picMk id="17" creationId="{0C1A650C-A296-B431-A27B-C96008E84DE3}"/>
          </ac:picMkLst>
        </pc:picChg>
        <pc:cxnChg chg="add mod ord">
          <ac:chgData name="Letícia Gontijo" userId="40ea21e2b9dedb5e" providerId="LiveId" clId="{EDE4943F-8A82-493F-B7DF-AC1B6BC50C25}" dt="2022-08-30T19:20:08.320" v="5965" actId="167"/>
          <ac:cxnSpMkLst>
            <pc:docMk/>
            <pc:sldMk cId="1400080251" sldId="713"/>
            <ac:cxnSpMk id="19" creationId="{4F12C700-8829-F24D-AE89-546E339A5E3B}"/>
          </ac:cxnSpMkLst>
        </pc:cxnChg>
        <pc:cxnChg chg="add mod ord">
          <ac:chgData name="Letícia Gontijo" userId="40ea21e2b9dedb5e" providerId="LiveId" clId="{EDE4943F-8A82-493F-B7DF-AC1B6BC50C25}" dt="2022-08-30T19:20:08.320" v="5965" actId="167"/>
          <ac:cxnSpMkLst>
            <pc:docMk/>
            <pc:sldMk cId="1400080251" sldId="713"/>
            <ac:cxnSpMk id="20" creationId="{ED2089ED-1BA9-0843-E973-6BE145ABEBE9}"/>
          </ac:cxnSpMkLst>
        </pc:cxnChg>
      </pc:sldChg>
      <pc:sldChg chg="modSp add mod">
        <pc:chgData name="Letícia Gontijo" userId="40ea21e2b9dedb5e" providerId="LiveId" clId="{EDE4943F-8A82-493F-B7DF-AC1B6BC50C25}" dt="2022-08-31T23:01:53.516" v="6786" actId="113"/>
        <pc:sldMkLst>
          <pc:docMk/>
          <pc:sldMk cId="1592577409" sldId="714"/>
        </pc:sldMkLst>
        <pc:spChg chg="mod">
          <ac:chgData name="Letícia Gontijo" userId="40ea21e2b9dedb5e" providerId="LiveId" clId="{EDE4943F-8A82-493F-B7DF-AC1B6BC50C25}" dt="2022-08-30T20:41:14.121" v="6468" actId="20577"/>
          <ac:spMkLst>
            <pc:docMk/>
            <pc:sldMk cId="1592577409" sldId="714"/>
            <ac:spMk id="4" creationId="{F8CB58C3-45F4-A927-4D41-595F5DEAF1D2}"/>
          </ac:spMkLst>
        </pc:spChg>
        <pc:spChg chg="mod">
          <ac:chgData name="Letícia Gontijo" userId="40ea21e2b9dedb5e" providerId="LiveId" clId="{EDE4943F-8A82-493F-B7DF-AC1B6BC50C25}" dt="2022-08-31T23:01:53.516" v="6786" actId="113"/>
          <ac:spMkLst>
            <pc:docMk/>
            <pc:sldMk cId="1592577409" sldId="714"/>
            <ac:spMk id="7" creationId="{67E974D9-6537-7E69-F90F-E273D314DD86}"/>
          </ac:spMkLst>
        </pc:spChg>
      </pc:sldChg>
      <pc:sldChg chg="addSp delSp modSp add mod">
        <pc:chgData name="Letícia Gontijo" userId="40ea21e2b9dedb5e" providerId="LiveId" clId="{EDE4943F-8A82-493F-B7DF-AC1B6BC50C25}" dt="2022-09-06T13:08:57.628" v="6896" actId="1076"/>
        <pc:sldMkLst>
          <pc:docMk/>
          <pc:sldMk cId="2718298335" sldId="717"/>
        </pc:sldMkLst>
        <pc:spChg chg="add del">
          <ac:chgData name="Letícia Gontijo" userId="40ea21e2b9dedb5e" providerId="LiveId" clId="{EDE4943F-8A82-493F-B7DF-AC1B6BC50C25}" dt="2022-09-06T13:08:17.243" v="6840" actId="478"/>
          <ac:spMkLst>
            <pc:docMk/>
            <pc:sldMk cId="2718298335" sldId="717"/>
            <ac:spMk id="7" creationId="{4845A640-B2D9-FEDB-B902-A072C2A8CEF4}"/>
          </ac:spMkLst>
        </pc:spChg>
        <pc:spChg chg="add mod">
          <ac:chgData name="Letícia Gontijo" userId="40ea21e2b9dedb5e" providerId="LiveId" clId="{EDE4943F-8A82-493F-B7DF-AC1B6BC50C25}" dt="2022-09-06T13:08:32.508" v="6844" actId="1076"/>
          <ac:spMkLst>
            <pc:docMk/>
            <pc:sldMk cId="2718298335" sldId="717"/>
            <ac:spMk id="8" creationId="{DE9F1915-BB2A-DC90-DFEB-35AE8D48522A}"/>
          </ac:spMkLst>
        </pc:spChg>
        <pc:spChg chg="add mod">
          <ac:chgData name="Letícia Gontijo" userId="40ea21e2b9dedb5e" providerId="LiveId" clId="{EDE4943F-8A82-493F-B7DF-AC1B6BC50C25}" dt="2022-09-06T13:08:57.628" v="6896" actId="1076"/>
          <ac:spMkLst>
            <pc:docMk/>
            <pc:sldMk cId="2718298335" sldId="717"/>
            <ac:spMk id="9" creationId="{FAB3EB07-541E-0C22-F2B4-F4FC639EF8A6}"/>
          </ac:spMkLst>
        </pc:spChg>
        <pc:picChg chg="add mod">
          <ac:chgData name="Letícia Gontijo" userId="40ea21e2b9dedb5e" providerId="LiveId" clId="{EDE4943F-8A82-493F-B7DF-AC1B6BC50C25}" dt="2022-09-06T13:08:09.247" v="6838"/>
          <ac:picMkLst>
            <pc:docMk/>
            <pc:sldMk cId="2718298335" sldId="717"/>
            <ac:picMk id="2" creationId="{E1A2B91A-7E41-2957-679E-ED13042EB64A}"/>
          </ac:picMkLst>
        </pc:picChg>
        <pc:picChg chg="add del mod">
          <ac:chgData name="Letícia Gontijo" userId="40ea21e2b9dedb5e" providerId="LiveId" clId="{EDE4943F-8A82-493F-B7DF-AC1B6BC50C25}" dt="2022-09-06T13:08:19.204" v="6841" actId="1076"/>
          <ac:picMkLst>
            <pc:docMk/>
            <pc:sldMk cId="2718298335" sldId="717"/>
            <ac:picMk id="3" creationId="{F2B2D2FB-D559-2967-0BEC-9D26B930D2A7}"/>
          </ac:picMkLst>
        </pc:picChg>
        <pc:picChg chg="del">
          <ac:chgData name="Letícia Gontijo" userId="40ea21e2b9dedb5e" providerId="LiveId" clId="{EDE4943F-8A82-493F-B7DF-AC1B6BC50C25}" dt="2022-09-06T13:07:32.724" v="6828" actId="478"/>
          <ac:picMkLst>
            <pc:docMk/>
            <pc:sldMk cId="2718298335" sldId="717"/>
            <ac:picMk id="1026" creationId="{6ACC44B0-E921-6046-BFA4-FBB2913CBD7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A177DC-B02E-46C0-9F5D-27716AF2D762}"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pt-BR"/>
        </a:p>
      </dgm:t>
    </dgm:pt>
    <dgm:pt modelId="{85DBB1CF-E346-4604-A631-A27D8269A66D}">
      <dgm:prSet phldrT="[Texto]"/>
      <dgm:spPr/>
      <dgm:t>
        <a:bodyPr/>
        <a:lstStyle/>
        <a:p>
          <a:r>
            <a:rPr lang="pt-BR" b="1" dirty="0"/>
            <a:t>Regras de Previdência para os servidores Públicos</a:t>
          </a:r>
        </a:p>
      </dgm:t>
    </dgm:pt>
    <dgm:pt modelId="{BE174CBF-274F-4602-B4F5-C09DE3D41D03}" type="parTrans" cxnId="{1242BBCA-BD45-4EB9-91A7-E624C68786A0}">
      <dgm:prSet/>
      <dgm:spPr/>
      <dgm:t>
        <a:bodyPr/>
        <a:lstStyle/>
        <a:p>
          <a:endParaRPr lang="pt-BR"/>
        </a:p>
      </dgm:t>
    </dgm:pt>
    <dgm:pt modelId="{FD6EB04C-730C-4807-AED6-1ACF9F6122BF}" type="sibTrans" cxnId="{1242BBCA-BD45-4EB9-91A7-E624C68786A0}">
      <dgm:prSet/>
      <dgm:spPr/>
      <dgm:t>
        <a:bodyPr/>
        <a:lstStyle/>
        <a:p>
          <a:endParaRPr lang="pt-BR"/>
        </a:p>
      </dgm:t>
    </dgm:pt>
    <dgm:pt modelId="{82C889AD-515B-4D6B-AAEF-C2B99520E415}">
      <dgm:prSet phldrT="[Texto]"/>
      <dgm:spPr/>
      <dgm:t>
        <a:bodyPr/>
        <a:lstStyle/>
        <a:p>
          <a:r>
            <a:rPr lang="pt-BR" b="1" dirty="0"/>
            <a:t>Regras de Previdência para os empregados da iniciativa privada</a:t>
          </a:r>
        </a:p>
      </dgm:t>
    </dgm:pt>
    <dgm:pt modelId="{4861F6E6-5D43-4C1A-8CAB-6653D755CFEB}" type="parTrans" cxnId="{3CF5B735-E7BA-4A30-B68B-47215567A843}">
      <dgm:prSet/>
      <dgm:spPr/>
      <dgm:t>
        <a:bodyPr/>
        <a:lstStyle/>
        <a:p>
          <a:endParaRPr lang="pt-BR"/>
        </a:p>
      </dgm:t>
    </dgm:pt>
    <dgm:pt modelId="{00D3740D-DA93-43C5-9139-805B776C5C89}" type="sibTrans" cxnId="{3CF5B735-E7BA-4A30-B68B-47215567A843}">
      <dgm:prSet/>
      <dgm:spPr/>
      <dgm:t>
        <a:bodyPr/>
        <a:lstStyle/>
        <a:p>
          <a:endParaRPr lang="pt-BR"/>
        </a:p>
      </dgm:t>
    </dgm:pt>
    <dgm:pt modelId="{E30E9D7F-8D1C-4D46-8589-4518F8EB2609}" type="pres">
      <dgm:prSet presAssocID="{D4A177DC-B02E-46C0-9F5D-27716AF2D762}" presName="diagram" presStyleCnt="0">
        <dgm:presLayoutVars>
          <dgm:dir/>
          <dgm:resizeHandles val="exact"/>
        </dgm:presLayoutVars>
      </dgm:prSet>
      <dgm:spPr/>
      <dgm:t>
        <a:bodyPr/>
        <a:lstStyle/>
        <a:p>
          <a:endParaRPr lang="pt-BR"/>
        </a:p>
      </dgm:t>
    </dgm:pt>
    <dgm:pt modelId="{210E421D-6DB2-4895-BD8F-BE0456C298C6}" type="pres">
      <dgm:prSet presAssocID="{85DBB1CF-E346-4604-A631-A27D8269A66D}" presName="arrow" presStyleLbl="node1" presStyleIdx="0" presStyleCnt="2">
        <dgm:presLayoutVars>
          <dgm:bulletEnabled val="1"/>
        </dgm:presLayoutVars>
      </dgm:prSet>
      <dgm:spPr/>
      <dgm:t>
        <a:bodyPr/>
        <a:lstStyle/>
        <a:p>
          <a:endParaRPr lang="pt-BR"/>
        </a:p>
      </dgm:t>
    </dgm:pt>
    <dgm:pt modelId="{88ACA3C5-D83D-4F66-846C-F7AB737ED12A}" type="pres">
      <dgm:prSet presAssocID="{82C889AD-515B-4D6B-AAEF-C2B99520E415}" presName="arrow" presStyleLbl="node1" presStyleIdx="1" presStyleCnt="2">
        <dgm:presLayoutVars>
          <dgm:bulletEnabled val="1"/>
        </dgm:presLayoutVars>
      </dgm:prSet>
      <dgm:spPr/>
      <dgm:t>
        <a:bodyPr/>
        <a:lstStyle/>
        <a:p>
          <a:endParaRPr lang="pt-BR"/>
        </a:p>
      </dgm:t>
    </dgm:pt>
  </dgm:ptLst>
  <dgm:cxnLst>
    <dgm:cxn modelId="{1242BBCA-BD45-4EB9-91A7-E624C68786A0}" srcId="{D4A177DC-B02E-46C0-9F5D-27716AF2D762}" destId="{85DBB1CF-E346-4604-A631-A27D8269A66D}" srcOrd="0" destOrd="0" parTransId="{BE174CBF-274F-4602-B4F5-C09DE3D41D03}" sibTransId="{FD6EB04C-730C-4807-AED6-1ACF9F6122BF}"/>
    <dgm:cxn modelId="{FC1A4E35-3ECC-4730-A992-E0957336BF21}" type="presOf" srcId="{82C889AD-515B-4D6B-AAEF-C2B99520E415}" destId="{88ACA3C5-D83D-4F66-846C-F7AB737ED12A}" srcOrd="0" destOrd="0" presId="urn:microsoft.com/office/officeart/2005/8/layout/arrow5"/>
    <dgm:cxn modelId="{3CF5B735-E7BA-4A30-B68B-47215567A843}" srcId="{D4A177DC-B02E-46C0-9F5D-27716AF2D762}" destId="{82C889AD-515B-4D6B-AAEF-C2B99520E415}" srcOrd="1" destOrd="0" parTransId="{4861F6E6-5D43-4C1A-8CAB-6653D755CFEB}" sibTransId="{00D3740D-DA93-43C5-9139-805B776C5C89}"/>
    <dgm:cxn modelId="{9DB02E30-E289-4219-86D8-910377BD3BD4}" type="presOf" srcId="{85DBB1CF-E346-4604-A631-A27D8269A66D}" destId="{210E421D-6DB2-4895-BD8F-BE0456C298C6}" srcOrd="0" destOrd="0" presId="urn:microsoft.com/office/officeart/2005/8/layout/arrow5"/>
    <dgm:cxn modelId="{FC23D3A3-0C71-4147-94C2-D94F7813EA27}" type="presOf" srcId="{D4A177DC-B02E-46C0-9F5D-27716AF2D762}" destId="{E30E9D7F-8D1C-4D46-8589-4518F8EB2609}" srcOrd="0" destOrd="0" presId="urn:microsoft.com/office/officeart/2005/8/layout/arrow5"/>
    <dgm:cxn modelId="{E73CE25E-0C49-4FCE-A790-EF68A59E7266}" type="presParOf" srcId="{E30E9D7F-8D1C-4D46-8589-4518F8EB2609}" destId="{210E421D-6DB2-4895-BD8F-BE0456C298C6}" srcOrd="0" destOrd="0" presId="urn:microsoft.com/office/officeart/2005/8/layout/arrow5"/>
    <dgm:cxn modelId="{DA4F9C53-9133-4DE3-9C11-E7541A8F6A61}" type="presParOf" srcId="{E30E9D7F-8D1C-4D46-8589-4518F8EB2609}" destId="{88ACA3C5-D83D-4F66-846C-F7AB737ED12A}"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18C44A-D26B-489C-A9DE-9F5D56BC8A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A7253D57-3B26-458E-9D70-3F02426C94C2}">
      <dgm:prSet phldrT="[Texto]" custT="1"/>
      <dgm:spPr>
        <a:solidFill>
          <a:schemeClr val="bg2">
            <a:lumMod val="50000"/>
          </a:schemeClr>
        </a:solidFill>
      </dgm:spPr>
      <dgm:t>
        <a:bodyPr/>
        <a:lstStyle/>
        <a:p>
          <a:r>
            <a:rPr lang="pt-BR" sz="1800" b="1" dirty="0">
              <a:latin typeface="Century Gothic" panose="020B0502020202020204" pitchFamily="34" charset="0"/>
            </a:rPr>
            <a:t>ACONTECE DE FORMA AUTOMÁTICA</a:t>
          </a:r>
        </a:p>
      </dgm:t>
    </dgm:pt>
    <dgm:pt modelId="{75D8FD65-EC02-4AB7-A093-0A8815E332B9}" type="parTrans" cxnId="{21BC3955-068F-4029-B4D3-CDC7A223BE15}">
      <dgm:prSet/>
      <dgm:spPr/>
      <dgm:t>
        <a:bodyPr/>
        <a:lstStyle/>
        <a:p>
          <a:endParaRPr lang="pt-BR"/>
        </a:p>
      </dgm:t>
    </dgm:pt>
    <dgm:pt modelId="{CFF7DEBC-2D76-409F-8611-0DC429E824A4}" type="sibTrans" cxnId="{21BC3955-068F-4029-B4D3-CDC7A223BE15}">
      <dgm:prSet/>
      <dgm:spPr/>
      <dgm:t>
        <a:bodyPr/>
        <a:lstStyle/>
        <a:p>
          <a:endParaRPr lang="pt-BR"/>
        </a:p>
      </dgm:t>
    </dgm:pt>
    <dgm:pt modelId="{0465FF15-855B-4F6C-A45B-AE1663961DAD}">
      <dgm:prSet phldrT="[Texto]" custT="1"/>
      <dgm:spPr/>
      <dgm:t>
        <a:bodyPr/>
        <a:lstStyle/>
        <a:p>
          <a:pPr algn="just"/>
          <a:r>
            <a:rPr lang="pt-BR" sz="1500" dirty="0">
              <a:solidFill>
                <a:schemeClr val="tx1"/>
              </a:solidFill>
              <a:latin typeface="Century Gothic" panose="020B0502020202020204" pitchFamily="34" charset="0"/>
            </a:rPr>
            <a:t>Servidores públicos ocupantes de cargo efetivo no Patrocinador, admitidos no serviço público após 30/05/2022 e cuja remuneração seja superior ao Teto do RGPS (R$ 7.087,22), serão automaticamente inscritos no Plano. </a:t>
          </a:r>
          <a:endParaRPr lang="pt-BR" sz="1500" dirty="0"/>
        </a:p>
      </dgm:t>
    </dgm:pt>
    <dgm:pt modelId="{AB3D61DE-379D-4007-B778-62430E567E27}" type="parTrans" cxnId="{CA7DD72F-BB77-4E69-A300-C7FAC6A9F721}">
      <dgm:prSet/>
      <dgm:spPr/>
      <dgm:t>
        <a:bodyPr/>
        <a:lstStyle/>
        <a:p>
          <a:endParaRPr lang="pt-BR"/>
        </a:p>
      </dgm:t>
    </dgm:pt>
    <dgm:pt modelId="{A1B00764-26D2-4052-ADE9-E8EC778D9A75}" type="sibTrans" cxnId="{CA7DD72F-BB77-4E69-A300-C7FAC6A9F721}">
      <dgm:prSet/>
      <dgm:spPr/>
      <dgm:t>
        <a:bodyPr/>
        <a:lstStyle/>
        <a:p>
          <a:endParaRPr lang="pt-BR"/>
        </a:p>
      </dgm:t>
    </dgm:pt>
    <dgm:pt modelId="{8F4E9233-83AB-48A4-894A-7385039B9547}">
      <dgm:prSet phldrT="[Texto]" custT="1"/>
      <dgm:spPr>
        <a:solidFill>
          <a:schemeClr val="bg2">
            <a:lumMod val="50000"/>
          </a:schemeClr>
        </a:solidFill>
      </dgm:spPr>
      <dgm:t>
        <a:bodyPr/>
        <a:lstStyle/>
        <a:p>
          <a:r>
            <a:rPr lang="pt-BR" sz="1800" b="1" dirty="0">
              <a:solidFill>
                <a:schemeClr val="bg1"/>
              </a:solidFill>
              <a:latin typeface="Century Gothic" panose="020B0502020202020204" pitchFamily="34" charset="0"/>
            </a:rPr>
            <a:t>SENDO A ADESÃO AUTOMÁTICA, O QUE O PARTICIPANTE PRECISARÁ FAZER? </a:t>
          </a:r>
          <a:endParaRPr lang="pt-BR" sz="1800" b="1" dirty="0">
            <a:solidFill>
              <a:schemeClr val="bg1"/>
            </a:solidFill>
          </a:endParaRPr>
        </a:p>
      </dgm:t>
    </dgm:pt>
    <dgm:pt modelId="{6E8558CB-F216-4CC1-993D-C59D73912938}" type="parTrans" cxnId="{7B226C69-9B7E-4369-BCBE-4D0753057D8F}">
      <dgm:prSet/>
      <dgm:spPr/>
      <dgm:t>
        <a:bodyPr/>
        <a:lstStyle/>
        <a:p>
          <a:endParaRPr lang="pt-BR"/>
        </a:p>
      </dgm:t>
    </dgm:pt>
    <dgm:pt modelId="{B105FB8F-1CCB-4527-8218-ED87DD152130}" type="sibTrans" cxnId="{7B226C69-9B7E-4369-BCBE-4D0753057D8F}">
      <dgm:prSet/>
      <dgm:spPr/>
      <dgm:t>
        <a:bodyPr/>
        <a:lstStyle/>
        <a:p>
          <a:endParaRPr lang="pt-BR"/>
        </a:p>
      </dgm:t>
    </dgm:pt>
    <dgm:pt modelId="{61E387BF-7A0D-4CC4-B254-96A015EBC430}">
      <dgm:prSet phldrT="[Texto]" custT="1"/>
      <dgm:spPr/>
      <dgm:t>
        <a:bodyPr/>
        <a:lstStyle/>
        <a:p>
          <a:pPr algn="l"/>
          <a:r>
            <a:rPr lang="pt-BR" sz="1500" b="1" dirty="0">
              <a:solidFill>
                <a:schemeClr val="tx1"/>
              </a:solidFill>
              <a:latin typeface="Century Gothic" panose="020B0502020202020204" pitchFamily="34" charset="0"/>
              <a:sym typeface="Wingdings" panose="05000000000000000000" pitchFamily="2" charset="2"/>
            </a:rPr>
            <a:t>30 dias </a:t>
          </a:r>
          <a:r>
            <a:rPr lang="pt-BR" sz="1500" dirty="0">
              <a:solidFill>
                <a:schemeClr val="tx1"/>
              </a:solidFill>
              <a:latin typeface="Century Gothic" panose="020B0502020202020204" pitchFamily="34" charset="0"/>
              <a:sym typeface="Wingdings" panose="05000000000000000000" pitchFamily="2" charset="2"/>
            </a:rPr>
            <a:t>para alterar o Regime de Tributação por meio do </a:t>
          </a:r>
          <a:r>
            <a:rPr lang="pt-BR" sz="1500" dirty="0">
              <a:solidFill>
                <a:schemeClr val="accent6">
                  <a:lumMod val="75000"/>
                </a:schemeClr>
              </a:solidFill>
              <a:latin typeface="Century Gothic" panose="020B0502020202020204" pitchFamily="34" charset="0"/>
              <a:sym typeface="Wingdings" panose="05000000000000000000" pitchFamily="2" charset="2"/>
            </a:rPr>
            <a:t>0800 VIVA</a:t>
          </a:r>
          <a:r>
            <a:rPr lang="pt-BR" sz="1500" dirty="0">
              <a:solidFill>
                <a:schemeClr val="tx1"/>
              </a:solidFill>
              <a:latin typeface="Century Gothic" panose="020B0502020202020204" pitchFamily="34" charset="0"/>
              <a:sym typeface="Wingdings" panose="05000000000000000000" pitchFamily="2" charset="2"/>
            </a:rPr>
            <a:t>;</a:t>
          </a:r>
          <a:endParaRPr lang="pt-BR" sz="1500" dirty="0"/>
        </a:p>
      </dgm:t>
    </dgm:pt>
    <dgm:pt modelId="{E18B7905-B85D-4261-AD10-666F919708E0}" type="parTrans" cxnId="{BEFB596F-2B3E-4FC2-AF0A-49AE4B2DC07F}">
      <dgm:prSet/>
      <dgm:spPr/>
      <dgm:t>
        <a:bodyPr/>
        <a:lstStyle/>
        <a:p>
          <a:endParaRPr lang="pt-BR"/>
        </a:p>
      </dgm:t>
    </dgm:pt>
    <dgm:pt modelId="{2ADEFDCE-78B2-4955-BC75-F6565088EA59}" type="sibTrans" cxnId="{BEFB596F-2B3E-4FC2-AF0A-49AE4B2DC07F}">
      <dgm:prSet/>
      <dgm:spPr/>
      <dgm:t>
        <a:bodyPr/>
        <a:lstStyle/>
        <a:p>
          <a:endParaRPr lang="pt-BR"/>
        </a:p>
      </dgm:t>
    </dgm:pt>
    <dgm:pt modelId="{09E1CED8-0BB2-40E7-B4B7-2F050C0A1559}">
      <dgm:prSet custT="1"/>
      <dgm:spPr/>
      <dgm:t>
        <a:bodyPr/>
        <a:lstStyle/>
        <a:p>
          <a:pPr algn="just"/>
          <a:r>
            <a:rPr lang="pt-BR" sz="1500" b="1" dirty="0">
              <a:solidFill>
                <a:schemeClr val="tx1"/>
              </a:solidFill>
              <a:latin typeface="Century Gothic" panose="020B0502020202020204" pitchFamily="34" charset="0"/>
              <a:sym typeface="Wingdings" panose="05000000000000000000" pitchFamily="2" charset="2"/>
            </a:rPr>
            <a:t>90 dias </a:t>
          </a:r>
          <a:r>
            <a:rPr lang="pt-BR" sz="1500" dirty="0">
              <a:solidFill>
                <a:schemeClr val="tx1"/>
              </a:solidFill>
              <a:latin typeface="Century Gothic" panose="020B0502020202020204" pitchFamily="34" charset="0"/>
              <a:sym typeface="Wingdings" panose="05000000000000000000" pitchFamily="2" charset="2"/>
            </a:rPr>
            <a:t>para revisar o percentual por meio do </a:t>
          </a:r>
          <a:r>
            <a:rPr lang="pt-BR" sz="1500" dirty="0">
              <a:solidFill>
                <a:schemeClr val="accent6">
                  <a:lumMod val="75000"/>
                </a:schemeClr>
              </a:solidFill>
              <a:latin typeface="Century Gothic" panose="020B0502020202020204" pitchFamily="34" charset="0"/>
              <a:sym typeface="Wingdings" panose="05000000000000000000" pitchFamily="2" charset="2"/>
            </a:rPr>
            <a:t>Fale Conosco da VIVA</a:t>
          </a:r>
          <a:r>
            <a:rPr lang="pt-BR" sz="1500" dirty="0">
              <a:solidFill>
                <a:schemeClr val="tx1"/>
              </a:solidFill>
              <a:latin typeface="Century Gothic" panose="020B0502020202020204" pitchFamily="34" charset="0"/>
              <a:sym typeface="Wingdings" panose="05000000000000000000" pitchFamily="2" charset="2"/>
            </a:rPr>
            <a:t>, com    implantação em até 60 dias </a:t>
          </a:r>
          <a:r>
            <a:rPr lang="pt-BR" sz="1200" dirty="0">
              <a:solidFill>
                <a:schemeClr val="tx1"/>
              </a:solidFill>
              <a:latin typeface="Century Gothic" panose="020B0502020202020204" pitchFamily="34" charset="0"/>
              <a:sym typeface="Wingdings" panose="05000000000000000000" pitchFamily="2" charset="2"/>
            </a:rPr>
            <a:t>(sem retroatividade da alteração)</a:t>
          </a:r>
          <a:r>
            <a:rPr lang="pt-BR" sz="1500" dirty="0">
              <a:solidFill>
                <a:schemeClr val="tx1"/>
              </a:solidFill>
              <a:latin typeface="Century Gothic" panose="020B0502020202020204" pitchFamily="34" charset="0"/>
              <a:sym typeface="Wingdings" panose="05000000000000000000" pitchFamily="2" charset="2"/>
            </a:rPr>
            <a:t>;</a:t>
          </a:r>
        </a:p>
      </dgm:t>
    </dgm:pt>
    <dgm:pt modelId="{E008026D-CC5E-4033-AB9C-A01839933C52}" type="parTrans" cxnId="{BD1E0A53-6432-4238-9A28-027497ECE368}">
      <dgm:prSet/>
      <dgm:spPr/>
      <dgm:t>
        <a:bodyPr/>
        <a:lstStyle/>
        <a:p>
          <a:endParaRPr lang="pt-BR"/>
        </a:p>
      </dgm:t>
    </dgm:pt>
    <dgm:pt modelId="{469F3468-63E4-40A0-9ACF-F2DCFA6B2737}" type="sibTrans" cxnId="{BD1E0A53-6432-4238-9A28-027497ECE368}">
      <dgm:prSet/>
      <dgm:spPr/>
      <dgm:t>
        <a:bodyPr/>
        <a:lstStyle/>
        <a:p>
          <a:endParaRPr lang="pt-BR"/>
        </a:p>
      </dgm:t>
    </dgm:pt>
    <dgm:pt modelId="{454DA841-13D5-4D77-88FB-5C9C735B95EF}">
      <dgm:prSet custT="1"/>
      <dgm:spPr/>
      <dgm:t>
        <a:bodyPr/>
        <a:lstStyle/>
        <a:p>
          <a:pPr algn="l"/>
          <a:r>
            <a:rPr lang="pt-BR" sz="1500" b="1" dirty="0">
              <a:solidFill>
                <a:schemeClr val="tx1"/>
              </a:solidFill>
              <a:latin typeface="Century Gothic" panose="020B0502020202020204" pitchFamily="34" charset="0"/>
              <a:sym typeface="Wingdings" panose="05000000000000000000" pitchFamily="2" charset="2"/>
            </a:rPr>
            <a:t>Inclusão</a:t>
          </a:r>
          <a:r>
            <a:rPr lang="pt-BR" sz="1500" dirty="0">
              <a:solidFill>
                <a:schemeClr val="tx1"/>
              </a:solidFill>
              <a:latin typeface="Century Gothic" panose="020B0502020202020204" pitchFamily="34" charset="0"/>
              <a:sym typeface="Wingdings" panose="05000000000000000000" pitchFamily="2" charset="2"/>
            </a:rPr>
            <a:t> dos beneficiários a qualquer tempo, por meio de </a:t>
          </a:r>
          <a:r>
            <a:rPr lang="pt-BR" sz="1500" dirty="0">
              <a:solidFill>
                <a:schemeClr val="accent6">
                  <a:lumMod val="75000"/>
                </a:schemeClr>
              </a:solidFill>
              <a:latin typeface="Century Gothic" panose="020B0502020202020204" pitchFamily="34" charset="0"/>
              <a:sym typeface="Wingdings" panose="05000000000000000000" pitchFamily="2" charset="2"/>
            </a:rPr>
            <a:t>Formulário</a:t>
          </a:r>
          <a:r>
            <a:rPr lang="pt-BR" sz="1500" dirty="0">
              <a:solidFill>
                <a:schemeClr val="tx1"/>
              </a:solidFill>
              <a:latin typeface="Century Gothic" panose="020B0502020202020204" pitchFamily="34" charset="0"/>
              <a:sym typeface="Wingdings" panose="05000000000000000000" pitchFamily="2" charset="2"/>
            </a:rPr>
            <a:t> específico.</a:t>
          </a:r>
          <a:endParaRPr lang="pt-BR" sz="1500" dirty="0">
            <a:solidFill>
              <a:schemeClr val="tx1"/>
            </a:solidFill>
            <a:latin typeface="Century Gothic" panose="020B0502020202020204" pitchFamily="34" charset="0"/>
          </a:endParaRPr>
        </a:p>
      </dgm:t>
    </dgm:pt>
    <dgm:pt modelId="{C4A5619D-6682-4E76-B44E-C38A275AE1E6}" type="parTrans" cxnId="{75976586-770D-4960-891F-1B5E1544FB26}">
      <dgm:prSet/>
      <dgm:spPr/>
      <dgm:t>
        <a:bodyPr/>
        <a:lstStyle/>
        <a:p>
          <a:endParaRPr lang="pt-BR"/>
        </a:p>
      </dgm:t>
    </dgm:pt>
    <dgm:pt modelId="{FE7ECACD-5E06-45DB-84FC-E6FCC5FA1953}" type="sibTrans" cxnId="{75976586-770D-4960-891F-1B5E1544FB26}">
      <dgm:prSet/>
      <dgm:spPr/>
      <dgm:t>
        <a:bodyPr/>
        <a:lstStyle/>
        <a:p>
          <a:endParaRPr lang="pt-BR"/>
        </a:p>
      </dgm:t>
    </dgm:pt>
    <dgm:pt modelId="{60646309-AACB-45FC-A9A8-04B749FF2FC4}">
      <dgm:prSet phldrT="[Texto]" custT="1"/>
      <dgm:spPr/>
      <dgm:t>
        <a:bodyPr/>
        <a:lstStyle/>
        <a:p>
          <a:pPr algn="l"/>
          <a:endParaRPr lang="pt-BR" sz="1000" dirty="0"/>
        </a:p>
      </dgm:t>
    </dgm:pt>
    <dgm:pt modelId="{C0BB0712-0656-4750-95CE-1E6EF1FB996B}" type="parTrans" cxnId="{1119BACB-63B1-4FD4-A78A-B347AA6CA14D}">
      <dgm:prSet/>
      <dgm:spPr/>
      <dgm:t>
        <a:bodyPr/>
        <a:lstStyle/>
        <a:p>
          <a:endParaRPr lang="pt-BR"/>
        </a:p>
      </dgm:t>
    </dgm:pt>
    <dgm:pt modelId="{643A4E65-CC3A-4F85-A7D1-7EFB0189BC80}" type="sibTrans" cxnId="{1119BACB-63B1-4FD4-A78A-B347AA6CA14D}">
      <dgm:prSet/>
      <dgm:spPr/>
      <dgm:t>
        <a:bodyPr/>
        <a:lstStyle/>
        <a:p>
          <a:endParaRPr lang="pt-BR"/>
        </a:p>
      </dgm:t>
    </dgm:pt>
    <dgm:pt modelId="{CFE1E5D8-7D7E-44D9-BF0A-6FCCB382D6E7}">
      <dgm:prSet phldrT="[Texto]" custT="1"/>
      <dgm:spPr/>
      <dgm:t>
        <a:bodyPr/>
        <a:lstStyle/>
        <a:p>
          <a:pPr algn="l"/>
          <a:endParaRPr lang="pt-BR" sz="1000" dirty="0"/>
        </a:p>
      </dgm:t>
    </dgm:pt>
    <dgm:pt modelId="{0530722F-FDBC-4674-8404-04E206DDF878}" type="parTrans" cxnId="{2E36D163-342F-454F-9812-67D2DA0EF041}">
      <dgm:prSet/>
      <dgm:spPr/>
      <dgm:t>
        <a:bodyPr/>
        <a:lstStyle/>
        <a:p>
          <a:endParaRPr lang="pt-BR"/>
        </a:p>
      </dgm:t>
    </dgm:pt>
    <dgm:pt modelId="{715E7743-AC28-4CAE-88AE-2269C6D08433}" type="sibTrans" cxnId="{2E36D163-342F-454F-9812-67D2DA0EF041}">
      <dgm:prSet/>
      <dgm:spPr/>
      <dgm:t>
        <a:bodyPr/>
        <a:lstStyle/>
        <a:p>
          <a:endParaRPr lang="pt-BR"/>
        </a:p>
      </dgm:t>
    </dgm:pt>
    <dgm:pt modelId="{954CC45F-6AED-4C27-9B29-5ADD09E780EF}" type="pres">
      <dgm:prSet presAssocID="{6618C44A-D26B-489C-A9DE-9F5D56BC8AA3}" presName="linear" presStyleCnt="0">
        <dgm:presLayoutVars>
          <dgm:animLvl val="lvl"/>
          <dgm:resizeHandles val="exact"/>
        </dgm:presLayoutVars>
      </dgm:prSet>
      <dgm:spPr/>
      <dgm:t>
        <a:bodyPr/>
        <a:lstStyle/>
        <a:p>
          <a:endParaRPr lang="pt-BR"/>
        </a:p>
      </dgm:t>
    </dgm:pt>
    <dgm:pt modelId="{799AF4B7-1240-4A38-B9A1-786627F2601B}" type="pres">
      <dgm:prSet presAssocID="{A7253D57-3B26-458E-9D70-3F02426C94C2}" presName="parentText" presStyleLbl="node1" presStyleIdx="0" presStyleCnt="2" custScaleY="36562">
        <dgm:presLayoutVars>
          <dgm:chMax val="0"/>
          <dgm:bulletEnabled val="1"/>
        </dgm:presLayoutVars>
      </dgm:prSet>
      <dgm:spPr/>
      <dgm:t>
        <a:bodyPr/>
        <a:lstStyle/>
        <a:p>
          <a:endParaRPr lang="pt-BR"/>
        </a:p>
      </dgm:t>
    </dgm:pt>
    <dgm:pt modelId="{62208EAC-7FD8-453E-8EE4-1B080DE47F89}" type="pres">
      <dgm:prSet presAssocID="{A7253D57-3B26-458E-9D70-3F02426C94C2}" presName="childText" presStyleLbl="revTx" presStyleIdx="0" presStyleCnt="2">
        <dgm:presLayoutVars>
          <dgm:bulletEnabled val="1"/>
        </dgm:presLayoutVars>
      </dgm:prSet>
      <dgm:spPr/>
      <dgm:t>
        <a:bodyPr/>
        <a:lstStyle/>
        <a:p>
          <a:endParaRPr lang="pt-BR"/>
        </a:p>
      </dgm:t>
    </dgm:pt>
    <dgm:pt modelId="{232405D9-E444-4064-B305-81047B040EE0}" type="pres">
      <dgm:prSet presAssocID="{8F4E9233-83AB-48A4-894A-7385039B9547}" presName="parentText" presStyleLbl="node1" presStyleIdx="1" presStyleCnt="2" custScaleY="59373" custLinFactNeighborX="-119" custLinFactNeighborY="1385">
        <dgm:presLayoutVars>
          <dgm:chMax val="0"/>
          <dgm:bulletEnabled val="1"/>
        </dgm:presLayoutVars>
      </dgm:prSet>
      <dgm:spPr/>
      <dgm:t>
        <a:bodyPr/>
        <a:lstStyle/>
        <a:p>
          <a:endParaRPr lang="pt-BR"/>
        </a:p>
      </dgm:t>
    </dgm:pt>
    <dgm:pt modelId="{CC1EAE65-E130-4ED1-98C6-E996163A2175}" type="pres">
      <dgm:prSet presAssocID="{8F4E9233-83AB-48A4-894A-7385039B9547}" presName="childText" presStyleLbl="revTx" presStyleIdx="1" presStyleCnt="2">
        <dgm:presLayoutVars>
          <dgm:bulletEnabled val="1"/>
        </dgm:presLayoutVars>
      </dgm:prSet>
      <dgm:spPr/>
      <dgm:t>
        <a:bodyPr/>
        <a:lstStyle/>
        <a:p>
          <a:endParaRPr lang="pt-BR"/>
        </a:p>
      </dgm:t>
    </dgm:pt>
  </dgm:ptLst>
  <dgm:cxnLst>
    <dgm:cxn modelId="{92EB2E15-FED4-4D3E-8808-47EDCEC0666E}" type="presOf" srcId="{CFE1E5D8-7D7E-44D9-BF0A-6FCCB382D6E7}" destId="{CC1EAE65-E130-4ED1-98C6-E996163A2175}" srcOrd="0" destOrd="0" presId="urn:microsoft.com/office/officeart/2005/8/layout/vList2"/>
    <dgm:cxn modelId="{EEBADC0B-5ECD-4A04-B0F5-D9AA19400865}" type="presOf" srcId="{8F4E9233-83AB-48A4-894A-7385039B9547}" destId="{232405D9-E444-4064-B305-81047B040EE0}" srcOrd="0" destOrd="0" presId="urn:microsoft.com/office/officeart/2005/8/layout/vList2"/>
    <dgm:cxn modelId="{2E36D163-342F-454F-9812-67D2DA0EF041}" srcId="{8F4E9233-83AB-48A4-894A-7385039B9547}" destId="{CFE1E5D8-7D7E-44D9-BF0A-6FCCB382D6E7}" srcOrd="0" destOrd="0" parTransId="{0530722F-FDBC-4674-8404-04E206DDF878}" sibTransId="{715E7743-AC28-4CAE-88AE-2269C6D08433}"/>
    <dgm:cxn modelId="{BD1E0A53-6432-4238-9A28-027497ECE368}" srcId="{8F4E9233-83AB-48A4-894A-7385039B9547}" destId="{09E1CED8-0BB2-40E7-B4B7-2F050C0A1559}" srcOrd="2" destOrd="0" parTransId="{E008026D-CC5E-4033-AB9C-A01839933C52}" sibTransId="{469F3468-63E4-40A0-9ACF-F2DCFA6B2737}"/>
    <dgm:cxn modelId="{CA7DD72F-BB77-4E69-A300-C7FAC6A9F721}" srcId="{A7253D57-3B26-458E-9D70-3F02426C94C2}" destId="{0465FF15-855B-4F6C-A45B-AE1663961DAD}" srcOrd="1" destOrd="0" parTransId="{AB3D61DE-379D-4007-B778-62430E567E27}" sibTransId="{A1B00764-26D2-4052-ADE9-E8EC778D9A75}"/>
    <dgm:cxn modelId="{1119BACB-63B1-4FD4-A78A-B347AA6CA14D}" srcId="{A7253D57-3B26-458E-9D70-3F02426C94C2}" destId="{60646309-AACB-45FC-A9A8-04B749FF2FC4}" srcOrd="0" destOrd="0" parTransId="{C0BB0712-0656-4750-95CE-1E6EF1FB996B}" sibTransId="{643A4E65-CC3A-4F85-A7D1-7EFB0189BC80}"/>
    <dgm:cxn modelId="{27E37FBC-F054-4E4F-BB0E-1BD4CBBC46FF}" type="presOf" srcId="{454DA841-13D5-4D77-88FB-5C9C735B95EF}" destId="{CC1EAE65-E130-4ED1-98C6-E996163A2175}" srcOrd="0" destOrd="3" presId="urn:microsoft.com/office/officeart/2005/8/layout/vList2"/>
    <dgm:cxn modelId="{AFBA01F4-D021-4164-8EF5-034B00F910DC}" type="presOf" srcId="{0465FF15-855B-4F6C-A45B-AE1663961DAD}" destId="{62208EAC-7FD8-453E-8EE4-1B080DE47F89}" srcOrd="0" destOrd="1" presId="urn:microsoft.com/office/officeart/2005/8/layout/vList2"/>
    <dgm:cxn modelId="{BEFB596F-2B3E-4FC2-AF0A-49AE4B2DC07F}" srcId="{8F4E9233-83AB-48A4-894A-7385039B9547}" destId="{61E387BF-7A0D-4CC4-B254-96A015EBC430}" srcOrd="1" destOrd="0" parTransId="{E18B7905-B85D-4261-AD10-666F919708E0}" sibTransId="{2ADEFDCE-78B2-4955-BC75-F6565088EA59}"/>
    <dgm:cxn modelId="{A2195E77-7778-4A59-8E93-4A516F8D22A8}" type="presOf" srcId="{6618C44A-D26B-489C-A9DE-9F5D56BC8AA3}" destId="{954CC45F-6AED-4C27-9B29-5ADD09E780EF}" srcOrd="0" destOrd="0" presId="urn:microsoft.com/office/officeart/2005/8/layout/vList2"/>
    <dgm:cxn modelId="{838532AC-8FD9-487A-B841-4B2C5F1EC878}" type="presOf" srcId="{60646309-AACB-45FC-A9A8-04B749FF2FC4}" destId="{62208EAC-7FD8-453E-8EE4-1B080DE47F89}" srcOrd="0" destOrd="0" presId="urn:microsoft.com/office/officeart/2005/8/layout/vList2"/>
    <dgm:cxn modelId="{21BC3955-068F-4029-B4D3-CDC7A223BE15}" srcId="{6618C44A-D26B-489C-A9DE-9F5D56BC8AA3}" destId="{A7253D57-3B26-458E-9D70-3F02426C94C2}" srcOrd="0" destOrd="0" parTransId="{75D8FD65-EC02-4AB7-A093-0A8815E332B9}" sibTransId="{CFF7DEBC-2D76-409F-8611-0DC429E824A4}"/>
    <dgm:cxn modelId="{75976586-770D-4960-891F-1B5E1544FB26}" srcId="{8F4E9233-83AB-48A4-894A-7385039B9547}" destId="{454DA841-13D5-4D77-88FB-5C9C735B95EF}" srcOrd="3" destOrd="0" parTransId="{C4A5619D-6682-4E76-B44E-C38A275AE1E6}" sibTransId="{FE7ECACD-5E06-45DB-84FC-E6FCC5FA1953}"/>
    <dgm:cxn modelId="{7B226C69-9B7E-4369-BCBE-4D0753057D8F}" srcId="{6618C44A-D26B-489C-A9DE-9F5D56BC8AA3}" destId="{8F4E9233-83AB-48A4-894A-7385039B9547}" srcOrd="1" destOrd="0" parTransId="{6E8558CB-F216-4CC1-993D-C59D73912938}" sibTransId="{B105FB8F-1CCB-4527-8218-ED87DD152130}"/>
    <dgm:cxn modelId="{CD323016-653F-41D7-9087-E4A94F56B8D8}" type="presOf" srcId="{61E387BF-7A0D-4CC4-B254-96A015EBC430}" destId="{CC1EAE65-E130-4ED1-98C6-E996163A2175}" srcOrd="0" destOrd="1" presId="urn:microsoft.com/office/officeart/2005/8/layout/vList2"/>
    <dgm:cxn modelId="{7E591B0C-30E6-4157-BBA2-F344C2A7548B}" type="presOf" srcId="{A7253D57-3B26-458E-9D70-3F02426C94C2}" destId="{799AF4B7-1240-4A38-B9A1-786627F2601B}" srcOrd="0" destOrd="0" presId="urn:microsoft.com/office/officeart/2005/8/layout/vList2"/>
    <dgm:cxn modelId="{6FD8C5C7-7344-4F58-9A0B-14BFBBB0FC64}" type="presOf" srcId="{09E1CED8-0BB2-40E7-B4B7-2F050C0A1559}" destId="{CC1EAE65-E130-4ED1-98C6-E996163A2175}" srcOrd="0" destOrd="2" presId="urn:microsoft.com/office/officeart/2005/8/layout/vList2"/>
    <dgm:cxn modelId="{E9C613D7-BB77-4C70-B6AF-D002A0DC3AC6}" type="presParOf" srcId="{954CC45F-6AED-4C27-9B29-5ADD09E780EF}" destId="{799AF4B7-1240-4A38-B9A1-786627F2601B}" srcOrd="0" destOrd="0" presId="urn:microsoft.com/office/officeart/2005/8/layout/vList2"/>
    <dgm:cxn modelId="{5DB2CC72-BF25-4242-ADF2-37325E879925}" type="presParOf" srcId="{954CC45F-6AED-4C27-9B29-5ADD09E780EF}" destId="{62208EAC-7FD8-453E-8EE4-1B080DE47F89}" srcOrd="1" destOrd="0" presId="urn:microsoft.com/office/officeart/2005/8/layout/vList2"/>
    <dgm:cxn modelId="{648FEC21-28EF-42CD-A253-DD6F7BA705EA}" type="presParOf" srcId="{954CC45F-6AED-4C27-9B29-5ADD09E780EF}" destId="{232405D9-E444-4064-B305-81047B040EE0}" srcOrd="2" destOrd="0" presId="urn:microsoft.com/office/officeart/2005/8/layout/vList2"/>
    <dgm:cxn modelId="{5D3D485C-8F88-4E5D-AC1A-40EDB623B258}" type="presParOf" srcId="{954CC45F-6AED-4C27-9B29-5ADD09E780EF}" destId="{CC1EAE65-E130-4ED1-98C6-E996163A2175}" srcOrd="3"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18C44A-D26B-489C-A9DE-9F5D56BC8AA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pt-BR"/>
        </a:p>
      </dgm:t>
    </dgm:pt>
    <dgm:pt modelId="{A7253D57-3B26-458E-9D70-3F02426C94C2}">
      <dgm:prSet phldrT="[Texto]" custT="1"/>
      <dgm:spPr>
        <a:solidFill>
          <a:schemeClr val="bg2">
            <a:lumMod val="50000"/>
          </a:schemeClr>
        </a:solidFill>
      </dgm:spPr>
      <dgm:t>
        <a:bodyPr/>
        <a:lstStyle/>
        <a:p>
          <a:r>
            <a:rPr lang="pt-BR" sz="1800" b="1" kern="1200" dirty="0">
              <a:solidFill>
                <a:prstClr val="white"/>
              </a:solidFill>
              <a:latin typeface="Century Gothic" panose="020B0502020202020204" pitchFamily="34" charset="0"/>
              <a:ea typeface="+mn-ea"/>
              <a:cs typeface="+mn-cs"/>
            </a:rPr>
            <a:t>E SE O SERVIDOR NÃO QUISER MANTER A ADESÃO AO VIVA FEDERATIVO? </a:t>
          </a:r>
        </a:p>
      </dgm:t>
    </dgm:pt>
    <dgm:pt modelId="{75D8FD65-EC02-4AB7-A093-0A8815E332B9}" type="parTrans" cxnId="{21BC3955-068F-4029-B4D3-CDC7A223BE15}">
      <dgm:prSet/>
      <dgm:spPr/>
      <dgm:t>
        <a:bodyPr/>
        <a:lstStyle/>
        <a:p>
          <a:endParaRPr lang="pt-BR"/>
        </a:p>
      </dgm:t>
    </dgm:pt>
    <dgm:pt modelId="{CFF7DEBC-2D76-409F-8611-0DC429E824A4}" type="sibTrans" cxnId="{21BC3955-068F-4029-B4D3-CDC7A223BE15}">
      <dgm:prSet/>
      <dgm:spPr/>
      <dgm:t>
        <a:bodyPr/>
        <a:lstStyle/>
        <a:p>
          <a:endParaRPr lang="pt-BR"/>
        </a:p>
      </dgm:t>
    </dgm:pt>
    <dgm:pt modelId="{0465FF15-855B-4F6C-A45B-AE1663961DAD}">
      <dgm:prSet phldrT="[Texto]" custT="1"/>
      <dgm:spPr/>
      <dgm:t>
        <a:bodyPr/>
        <a:lstStyle/>
        <a:p>
          <a:pPr algn="just"/>
          <a:r>
            <a:rPr lang="pt-BR" sz="1500" kern="1200" dirty="0">
              <a:solidFill>
                <a:schemeClr val="tx1"/>
              </a:solidFill>
              <a:latin typeface="Century Gothic" panose="020B0502020202020204" pitchFamily="34" charset="0"/>
              <a:sym typeface="Wingdings" panose="05000000000000000000" pitchFamily="2" charset="2"/>
            </a:rPr>
            <a:t>Ele terá </a:t>
          </a:r>
          <a:r>
            <a:rPr lang="pt-BR" sz="1500" b="1" kern="1200" dirty="0">
              <a:solidFill>
                <a:schemeClr val="accent5">
                  <a:lumMod val="75000"/>
                </a:schemeClr>
              </a:solidFill>
              <a:latin typeface="Century Gothic" panose="020B0502020202020204" pitchFamily="34" charset="0"/>
              <a:sym typeface="Wingdings" panose="05000000000000000000" pitchFamily="2" charset="2"/>
            </a:rPr>
            <a:t>90 dias </a:t>
          </a:r>
          <a:r>
            <a:rPr lang="pt-BR" sz="1500" b="1" kern="1200" dirty="0">
              <a:solidFill>
                <a:srgbClr val="5B9BD5">
                  <a:lumMod val="75000"/>
                </a:srgbClr>
              </a:solidFill>
              <a:latin typeface="Century Gothic" panose="020B0502020202020204" pitchFamily="34" charset="0"/>
              <a:ea typeface="+mn-ea"/>
              <a:cs typeface="+mn-cs"/>
              <a:sym typeface="Wingdings" panose="05000000000000000000" pitchFamily="2" charset="2"/>
            </a:rPr>
            <a:t>para solicitar o </a:t>
          </a:r>
          <a:r>
            <a:rPr lang="pt-BR" sz="1500" b="1" kern="1200" dirty="0">
              <a:solidFill>
                <a:schemeClr val="accent5">
                  <a:lumMod val="75000"/>
                </a:schemeClr>
              </a:solidFill>
              <a:latin typeface="Century Gothic" panose="020B0502020202020204" pitchFamily="34" charset="0"/>
              <a:sym typeface="Wingdings" panose="05000000000000000000" pitchFamily="2" charset="2"/>
            </a:rPr>
            <a:t>cancelamento</a:t>
          </a:r>
          <a:r>
            <a:rPr lang="pt-BR" sz="1500" kern="1200" dirty="0">
              <a:solidFill>
                <a:schemeClr val="tx1"/>
              </a:solidFill>
              <a:latin typeface="Century Gothic" panose="020B0502020202020204" pitchFamily="34" charset="0"/>
              <a:sym typeface="Wingdings" panose="05000000000000000000" pitchFamily="2" charset="2"/>
            </a:rPr>
            <a:t> e em até </a:t>
          </a:r>
          <a:r>
            <a:rPr lang="pt-BR" sz="1500" b="1" kern="1200" dirty="0">
              <a:solidFill>
                <a:srgbClr val="00B050"/>
              </a:solidFill>
              <a:latin typeface="Century Gothic" panose="020B0502020202020204" pitchFamily="34" charset="0"/>
              <a:sym typeface="Wingdings" panose="05000000000000000000" pitchFamily="2" charset="2"/>
            </a:rPr>
            <a:t>60</a:t>
          </a:r>
          <a:r>
            <a:rPr lang="pt-BR" sz="1500" kern="1200" dirty="0">
              <a:solidFill>
                <a:schemeClr val="tx1"/>
              </a:solidFill>
              <a:latin typeface="Century Gothic" panose="020B0502020202020204" pitchFamily="34" charset="0"/>
              <a:sym typeface="Wingdings" panose="05000000000000000000" pitchFamily="2" charset="2"/>
            </a:rPr>
            <a:t> </a:t>
          </a:r>
          <a:r>
            <a:rPr lang="pt-BR" sz="1500" b="1" kern="1200" dirty="0">
              <a:solidFill>
                <a:srgbClr val="00B050"/>
              </a:solidFill>
              <a:latin typeface="Century Gothic" panose="020B0502020202020204" pitchFamily="34" charset="0"/>
              <a:ea typeface="+mn-ea"/>
              <a:cs typeface="+mn-cs"/>
              <a:sym typeface="Wingdings" panose="05000000000000000000" pitchFamily="2" charset="2"/>
            </a:rPr>
            <a:t>dias receberá a restituição </a:t>
          </a:r>
          <a:r>
            <a:rPr lang="pt-BR" sz="1500" kern="1200" dirty="0">
              <a:solidFill>
                <a:schemeClr val="tx1"/>
              </a:solidFill>
              <a:latin typeface="Century Gothic" panose="020B0502020202020204" pitchFamily="34" charset="0"/>
              <a:sym typeface="Wingdings" panose="05000000000000000000" pitchFamily="2" charset="2"/>
            </a:rPr>
            <a:t>das contribuições pessoais vertidas.</a:t>
          </a:r>
          <a:endParaRPr lang="pt-BR" sz="1500" kern="1200" dirty="0"/>
        </a:p>
      </dgm:t>
    </dgm:pt>
    <dgm:pt modelId="{AB3D61DE-379D-4007-B778-62430E567E27}" type="parTrans" cxnId="{CA7DD72F-BB77-4E69-A300-C7FAC6A9F721}">
      <dgm:prSet/>
      <dgm:spPr/>
      <dgm:t>
        <a:bodyPr/>
        <a:lstStyle/>
        <a:p>
          <a:endParaRPr lang="pt-BR"/>
        </a:p>
      </dgm:t>
    </dgm:pt>
    <dgm:pt modelId="{A1B00764-26D2-4052-ADE9-E8EC778D9A75}" type="sibTrans" cxnId="{CA7DD72F-BB77-4E69-A300-C7FAC6A9F721}">
      <dgm:prSet/>
      <dgm:spPr/>
      <dgm:t>
        <a:bodyPr/>
        <a:lstStyle/>
        <a:p>
          <a:endParaRPr lang="pt-BR"/>
        </a:p>
      </dgm:t>
    </dgm:pt>
    <dgm:pt modelId="{8F4E9233-83AB-48A4-894A-7385039B9547}">
      <dgm:prSet phldrT="[Texto]" custT="1"/>
      <dgm:spPr>
        <a:solidFill>
          <a:schemeClr val="bg2">
            <a:lumMod val="50000"/>
          </a:schemeClr>
        </a:solidFill>
      </dgm:spPr>
      <dgm:t>
        <a:bodyPr/>
        <a:lstStyle/>
        <a:p>
          <a:pPr algn="just"/>
          <a:r>
            <a:rPr lang="pt-BR" sz="1600" b="1" dirty="0">
              <a:solidFill>
                <a:schemeClr val="bg1"/>
              </a:solidFill>
              <a:latin typeface="Century Gothic" panose="020B0502020202020204" pitchFamily="34" charset="0"/>
              <a:sym typeface="Wingdings" panose="05000000000000000000" pitchFamily="2" charset="2"/>
            </a:rPr>
            <a:t>QUEM NÃO TEM A ADESÃO REALIZADA DE FORMA AUTOMÁTICA DEVE PREENCHER O FORMULÁRIO DE ADESÃO AO VIVA FEDERATIVO</a:t>
          </a:r>
          <a:endParaRPr lang="pt-BR" sz="1600" b="1" dirty="0">
            <a:solidFill>
              <a:schemeClr val="bg1"/>
            </a:solidFill>
          </a:endParaRPr>
        </a:p>
      </dgm:t>
    </dgm:pt>
    <dgm:pt modelId="{6E8558CB-F216-4CC1-993D-C59D73912938}" type="parTrans" cxnId="{7B226C69-9B7E-4369-BCBE-4D0753057D8F}">
      <dgm:prSet/>
      <dgm:spPr/>
      <dgm:t>
        <a:bodyPr/>
        <a:lstStyle/>
        <a:p>
          <a:endParaRPr lang="pt-BR"/>
        </a:p>
      </dgm:t>
    </dgm:pt>
    <dgm:pt modelId="{B105FB8F-1CCB-4527-8218-ED87DD152130}" type="sibTrans" cxnId="{7B226C69-9B7E-4369-BCBE-4D0753057D8F}">
      <dgm:prSet/>
      <dgm:spPr/>
      <dgm:t>
        <a:bodyPr/>
        <a:lstStyle/>
        <a:p>
          <a:endParaRPr lang="pt-BR"/>
        </a:p>
      </dgm:t>
    </dgm:pt>
    <dgm:pt modelId="{60646309-AACB-45FC-A9A8-04B749FF2FC4}">
      <dgm:prSet phldrT="[Texto]" custT="1"/>
      <dgm:spPr/>
      <dgm:t>
        <a:bodyPr/>
        <a:lstStyle/>
        <a:p>
          <a:pPr algn="l"/>
          <a:endParaRPr lang="pt-BR" sz="1000" kern="1200" dirty="0"/>
        </a:p>
      </dgm:t>
    </dgm:pt>
    <dgm:pt modelId="{C0BB0712-0656-4750-95CE-1E6EF1FB996B}" type="parTrans" cxnId="{1119BACB-63B1-4FD4-A78A-B347AA6CA14D}">
      <dgm:prSet/>
      <dgm:spPr/>
      <dgm:t>
        <a:bodyPr/>
        <a:lstStyle/>
        <a:p>
          <a:endParaRPr lang="pt-BR"/>
        </a:p>
      </dgm:t>
    </dgm:pt>
    <dgm:pt modelId="{643A4E65-CC3A-4F85-A7D1-7EFB0189BC80}" type="sibTrans" cxnId="{1119BACB-63B1-4FD4-A78A-B347AA6CA14D}">
      <dgm:prSet/>
      <dgm:spPr/>
      <dgm:t>
        <a:bodyPr/>
        <a:lstStyle/>
        <a:p>
          <a:endParaRPr lang="pt-BR"/>
        </a:p>
      </dgm:t>
    </dgm:pt>
    <dgm:pt modelId="{954CC45F-6AED-4C27-9B29-5ADD09E780EF}" type="pres">
      <dgm:prSet presAssocID="{6618C44A-D26B-489C-A9DE-9F5D56BC8AA3}" presName="linear" presStyleCnt="0">
        <dgm:presLayoutVars>
          <dgm:animLvl val="lvl"/>
          <dgm:resizeHandles val="exact"/>
        </dgm:presLayoutVars>
      </dgm:prSet>
      <dgm:spPr/>
      <dgm:t>
        <a:bodyPr/>
        <a:lstStyle/>
        <a:p>
          <a:endParaRPr lang="pt-BR"/>
        </a:p>
      </dgm:t>
    </dgm:pt>
    <dgm:pt modelId="{799AF4B7-1240-4A38-B9A1-786627F2601B}" type="pres">
      <dgm:prSet presAssocID="{A7253D57-3B26-458E-9D70-3F02426C94C2}" presName="parentText" presStyleLbl="node1" presStyleIdx="0" presStyleCnt="2" custScaleY="36562">
        <dgm:presLayoutVars>
          <dgm:chMax val="0"/>
          <dgm:bulletEnabled val="1"/>
        </dgm:presLayoutVars>
      </dgm:prSet>
      <dgm:spPr/>
      <dgm:t>
        <a:bodyPr/>
        <a:lstStyle/>
        <a:p>
          <a:endParaRPr lang="pt-BR"/>
        </a:p>
      </dgm:t>
    </dgm:pt>
    <dgm:pt modelId="{62208EAC-7FD8-453E-8EE4-1B080DE47F89}" type="pres">
      <dgm:prSet presAssocID="{A7253D57-3B26-458E-9D70-3F02426C94C2}" presName="childText" presStyleLbl="revTx" presStyleIdx="0" presStyleCnt="1">
        <dgm:presLayoutVars>
          <dgm:bulletEnabled val="1"/>
        </dgm:presLayoutVars>
      </dgm:prSet>
      <dgm:spPr/>
      <dgm:t>
        <a:bodyPr/>
        <a:lstStyle/>
        <a:p>
          <a:endParaRPr lang="pt-BR"/>
        </a:p>
      </dgm:t>
    </dgm:pt>
    <dgm:pt modelId="{232405D9-E444-4064-B305-81047B040EE0}" type="pres">
      <dgm:prSet presAssocID="{8F4E9233-83AB-48A4-894A-7385039B9547}" presName="parentText" presStyleLbl="node1" presStyleIdx="1" presStyleCnt="2" custScaleY="40278" custLinFactNeighborX="-597" custLinFactNeighborY="-37206">
        <dgm:presLayoutVars>
          <dgm:chMax val="0"/>
          <dgm:bulletEnabled val="1"/>
        </dgm:presLayoutVars>
      </dgm:prSet>
      <dgm:spPr/>
      <dgm:t>
        <a:bodyPr/>
        <a:lstStyle/>
        <a:p>
          <a:endParaRPr lang="pt-BR"/>
        </a:p>
      </dgm:t>
    </dgm:pt>
  </dgm:ptLst>
  <dgm:cxnLst>
    <dgm:cxn modelId="{7B226C69-9B7E-4369-BCBE-4D0753057D8F}" srcId="{6618C44A-D26B-489C-A9DE-9F5D56BC8AA3}" destId="{8F4E9233-83AB-48A4-894A-7385039B9547}" srcOrd="1" destOrd="0" parTransId="{6E8558CB-F216-4CC1-993D-C59D73912938}" sibTransId="{B105FB8F-1CCB-4527-8218-ED87DD152130}"/>
    <dgm:cxn modelId="{A2195E77-7778-4A59-8E93-4A516F8D22A8}" type="presOf" srcId="{6618C44A-D26B-489C-A9DE-9F5D56BC8AA3}" destId="{954CC45F-6AED-4C27-9B29-5ADD09E780EF}" srcOrd="0" destOrd="0" presId="urn:microsoft.com/office/officeart/2005/8/layout/vList2"/>
    <dgm:cxn modelId="{1119BACB-63B1-4FD4-A78A-B347AA6CA14D}" srcId="{A7253D57-3B26-458E-9D70-3F02426C94C2}" destId="{60646309-AACB-45FC-A9A8-04B749FF2FC4}" srcOrd="0" destOrd="0" parTransId="{C0BB0712-0656-4750-95CE-1E6EF1FB996B}" sibTransId="{643A4E65-CC3A-4F85-A7D1-7EFB0189BC80}"/>
    <dgm:cxn modelId="{AFBA01F4-D021-4164-8EF5-034B00F910DC}" type="presOf" srcId="{0465FF15-855B-4F6C-A45B-AE1663961DAD}" destId="{62208EAC-7FD8-453E-8EE4-1B080DE47F89}" srcOrd="0" destOrd="1" presId="urn:microsoft.com/office/officeart/2005/8/layout/vList2"/>
    <dgm:cxn modelId="{838532AC-8FD9-487A-B841-4B2C5F1EC878}" type="presOf" srcId="{60646309-AACB-45FC-A9A8-04B749FF2FC4}" destId="{62208EAC-7FD8-453E-8EE4-1B080DE47F89}" srcOrd="0" destOrd="0" presId="urn:microsoft.com/office/officeart/2005/8/layout/vList2"/>
    <dgm:cxn modelId="{7E591B0C-30E6-4157-BBA2-F344C2A7548B}" type="presOf" srcId="{A7253D57-3B26-458E-9D70-3F02426C94C2}" destId="{799AF4B7-1240-4A38-B9A1-786627F2601B}" srcOrd="0" destOrd="0" presId="urn:microsoft.com/office/officeart/2005/8/layout/vList2"/>
    <dgm:cxn modelId="{CA7DD72F-BB77-4E69-A300-C7FAC6A9F721}" srcId="{A7253D57-3B26-458E-9D70-3F02426C94C2}" destId="{0465FF15-855B-4F6C-A45B-AE1663961DAD}" srcOrd="1" destOrd="0" parTransId="{AB3D61DE-379D-4007-B778-62430E567E27}" sibTransId="{A1B00764-26D2-4052-ADE9-E8EC778D9A75}"/>
    <dgm:cxn modelId="{21BC3955-068F-4029-B4D3-CDC7A223BE15}" srcId="{6618C44A-D26B-489C-A9DE-9F5D56BC8AA3}" destId="{A7253D57-3B26-458E-9D70-3F02426C94C2}" srcOrd="0" destOrd="0" parTransId="{75D8FD65-EC02-4AB7-A093-0A8815E332B9}" sibTransId="{CFF7DEBC-2D76-409F-8611-0DC429E824A4}"/>
    <dgm:cxn modelId="{EEBADC0B-5ECD-4A04-B0F5-D9AA19400865}" type="presOf" srcId="{8F4E9233-83AB-48A4-894A-7385039B9547}" destId="{232405D9-E444-4064-B305-81047B040EE0}" srcOrd="0" destOrd="0" presId="urn:microsoft.com/office/officeart/2005/8/layout/vList2"/>
    <dgm:cxn modelId="{E9C613D7-BB77-4C70-B6AF-D002A0DC3AC6}" type="presParOf" srcId="{954CC45F-6AED-4C27-9B29-5ADD09E780EF}" destId="{799AF4B7-1240-4A38-B9A1-786627F2601B}" srcOrd="0" destOrd="0" presId="urn:microsoft.com/office/officeart/2005/8/layout/vList2"/>
    <dgm:cxn modelId="{5DB2CC72-BF25-4242-ADF2-37325E879925}" type="presParOf" srcId="{954CC45F-6AED-4C27-9B29-5ADD09E780EF}" destId="{62208EAC-7FD8-453E-8EE4-1B080DE47F89}" srcOrd="1" destOrd="0" presId="urn:microsoft.com/office/officeart/2005/8/layout/vList2"/>
    <dgm:cxn modelId="{648FEC21-28EF-42CD-A253-DD6F7BA705EA}" type="presParOf" srcId="{954CC45F-6AED-4C27-9B29-5ADD09E780EF}" destId="{232405D9-E444-4064-B305-81047B040EE0}" srcOrd="2"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C9A95E-C1EE-400F-A75C-53A7ADD1756D}"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pt-BR"/>
        </a:p>
      </dgm:t>
    </dgm:pt>
    <dgm:pt modelId="{D62D220C-0318-4D7E-977A-94767477DD09}">
      <dgm:prSet phldrT="[Texto]" custT="1"/>
      <dgm:spPr/>
      <dgm:t>
        <a:bodyPr/>
        <a:lstStyle/>
        <a:p>
          <a:r>
            <a:rPr lang="pt-BR" sz="1400" b="1" dirty="0">
              <a:latin typeface="Century Gothic" panose="020B0502020202020204" pitchFamily="34" charset="0"/>
            </a:rPr>
            <a:t>Designado pelo Participante</a:t>
          </a:r>
        </a:p>
      </dgm:t>
    </dgm:pt>
    <dgm:pt modelId="{3E2BDEE4-8278-441E-B05C-C60C40EEF928}" type="parTrans" cxnId="{C52E51EA-5C7E-4F58-8919-5AD9A91BADB8}">
      <dgm:prSet/>
      <dgm:spPr/>
      <dgm:t>
        <a:bodyPr/>
        <a:lstStyle/>
        <a:p>
          <a:endParaRPr lang="pt-BR"/>
        </a:p>
      </dgm:t>
    </dgm:pt>
    <dgm:pt modelId="{46000212-4262-4DC0-A6AE-68CF6CE72929}" type="sibTrans" cxnId="{C52E51EA-5C7E-4F58-8919-5AD9A91BADB8}">
      <dgm:prSet/>
      <dgm:spPr/>
      <dgm:t>
        <a:bodyPr/>
        <a:lstStyle/>
        <a:p>
          <a:endParaRPr lang="pt-BR"/>
        </a:p>
      </dgm:t>
    </dgm:pt>
    <dgm:pt modelId="{440ED8D7-1835-401B-9993-857062349DE5}">
      <dgm:prSet phldrT="[Texto]" custT="1"/>
      <dgm:spPr/>
      <dgm:t>
        <a:bodyPr/>
        <a:lstStyle/>
        <a:p>
          <a:r>
            <a:rPr lang="pt-BR" sz="1400" b="1" dirty="0">
              <a:latin typeface="Century Gothic" panose="020B0502020202020204" pitchFamily="34" charset="0"/>
            </a:rPr>
            <a:t>% de rateio definido pelo Participante</a:t>
          </a:r>
        </a:p>
      </dgm:t>
    </dgm:pt>
    <dgm:pt modelId="{C8C11002-276A-43F0-BE9D-3DB89FAC2BB2}" type="parTrans" cxnId="{699CF667-B513-4F5E-801A-E9663CB660C1}">
      <dgm:prSet/>
      <dgm:spPr/>
      <dgm:t>
        <a:bodyPr/>
        <a:lstStyle/>
        <a:p>
          <a:endParaRPr lang="pt-BR"/>
        </a:p>
      </dgm:t>
    </dgm:pt>
    <dgm:pt modelId="{C7C237A9-A8FD-4685-9DE8-9E35C138ABC3}" type="sibTrans" cxnId="{699CF667-B513-4F5E-801A-E9663CB660C1}">
      <dgm:prSet/>
      <dgm:spPr/>
      <dgm:t>
        <a:bodyPr/>
        <a:lstStyle/>
        <a:p>
          <a:endParaRPr lang="pt-BR"/>
        </a:p>
      </dgm:t>
    </dgm:pt>
    <dgm:pt modelId="{1E9435AC-4C3B-4067-A7DA-7EB465E2EF8E}">
      <dgm:prSet phldrT="[Texto]" custT="1"/>
      <dgm:spPr/>
      <dgm:t>
        <a:bodyPr/>
        <a:lstStyle/>
        <a:p>
          <a:r>
            <a:rPr lang="pt-BR" sz="1400" b="1" dirty="0">
              <a:latin typeface="Century Gothic" panose="020B0502020202020204" pitchFamily="34" charset="0"/>
            </a:rPr>
            <a:t>Alteração possível a qualquer tempo</a:t>
          </a:r>
        </a:p>
      </dgm:t>
    </dgm:pt>
    <dgm:pt modelId="{0A6A5FF3-8E54-422F-B522-9AF7E74801F8}" type="parTrans" cxnId="{CCE4B672-D600-4F69-85AD-50E3B06E06C3}">
      <dgm:prSet/>
      <dgm:spPr/>
      <dgm:t>
        <a:bodyPr/>
        <a:lstStyle/>
        <a:p>
          <a:endParaRPr lang="pt-BR"/>
        </a:p>
      </dgm:t>
    </dgm:pt>
    <dgm:pt modelId="{38F4A9AF-1761-4058-9BF0-8738183E0ED9}" type="sibTrans" cxnId="{CCE4B672-D600-4F69-85AD-50E3B06E06C3}">
      <dgm:prSet/>
      <dgm:spPr/>
      <dgm:t>
        <a:bodyPr/>
        <a:lstStyle/>
        <a:p>
          <a:endParaRPr lang="pt-BR"/>
        </a:p>
      </dgm:t>
    </dgm:pt>
    <dgm:pt modelId="{C2AC9BF3-4943-45DF-BB41-B86579F8B66F}" type="pres">
      <dgm:prSet presAssocID="{27C9A95E-C1EE-400F-A75C-53A7ADD1756D}" presName="Name0" presStyleCnt="0">
        <dgm:presLayoutVars>
          <dgm:chMax val="7"/>
          <dgm:chPref val="7"/>
          <dgm:dir/>
          <dgm:animLvl val="lvl"/>
        </dgm:presLayoutVars>
      </dgm:prSet>
      <dgm:spPr/>
      <dgm:t>
        <a:bodyPr/>
        <a:lstStyle/>
        <a:p>
          <a:endParaRPr lang="pt-BR"/>
        </a:p>
      </dgm:t>
    </dgm:pt>
    <dgm:pt modelId="{ABE74BFF-B356-4746-951E-630443E9740F}" type="pres">
      <dgm:prSet presAssocID="{D62D220C-0318-4D7E-977A-94767477DD09}" presName="Accent1" presStyleCnt="0"/>
      <dgm:spPr/>
    </dgm:pt>
    <dgm:pt modelId="{E1EA34D6-7BA3-4E03-8696-A053CA8CF544}" type="pres">
      <dgm:prSet presAssocID="{D62D220C-0318-4D7E-977A-94767477DD09}" presName="Accent" presStyleLbl="node1" presStyleIdx="0" presStyleCnt="3" custScaleX="99703"/>
      <dgm:spPr>
        <a:solidFill>
          <a:schemeClr val="accent6">
            <a:lumMod val="75000"/>
          </a:schemeClr>
        </a:solidFill>
      </dgm:spPr>
    </dgm:pt>
    <dgm:pt modelId="{FECDF3B1-F8CD-4CD0-94DF-A4124D08C1AE}" type="pres">
      <dgm:prSet presAssocID="{D62D220C-0318-4D7E-977A-94767477DD09}" presName="Parent1" presStyleLbl="revTx" presStyleIdx="0" presStyleCnt="3" custLinFactNeighborX="924" custLinFactNeighborY="-11187">
        <dgm:presLayoutVars>
          <dgm:chMax val="1"/>
          <dgm:chPref val="1"/>
          <dgm:bulletEnabled val="1"/>
        </dgm:presLayoutVars>
      </dgm:prSet>
      <dgm:spPr/>
      <dgm:t>
        <a:bodyPr/>
        <a:lstStyle/>
        <a:p>
          <a:endParaRPr lang="pt-BR"/>
        </a:p>
      </dgm:t>
    </dgm:pt>
    <dgm:pt modelId="{9A7660ED-2FD9-43CF-925C-AC6EA25ABF0B}" type="pres">
      <dgm:prSet presAssocID="{440ED8D7-1835-401B-9993-857062349DE5}" presName="Accent2" presStyleCnt="0"/>
      <dgm:spPr/>
    </dgm:pt>
    <dgm:pt modelId="{2B6C7E5B-EF36-4D69-937A-9F252FFE33B5}" type="pres">
      <dgm:prSet presAssocID="{440ED8D7-1835-401B-9993-857062349DE5}" presName="Accent" presStyleLbl="node1" presStyleIdx="1" presStyleCnt="3" custScaleX="120133"/>
      <dgm:spPr>
        <a:solidFill>
          <a:schemeClr val="accent6">
            <a:lumMod val="60000"/>
            <a:lumOff val="40000"/>
          </a:schemeClr>
        </a:solidFill>
      </dgm:spPr>
    </dgm:pt>
    <dgm:pt modelId="{DDDCB83B-FF1A-4596-A3EE-AE32C7E745C7}" type="pres">
      <dgm:prSet presAssocID="{440ED8D7-1835-401B-9993-857062349DE5}" presName="Parent2" presStyleLbl="revTx" presStyleIdx="1" presStyleCnt="3" custLinFactNeighborX="-1716" custLinFactNeighborY="-14099">
        <dgm:presLayoutVars>
          <dgm:chMax val="1"/>
          <dgm:chPref val="1"/>
          <dgm:bulletEnabled val="1"/>
        </dgm:presLayoutVars>
      </dgm:prSet>
      <dgm:spPr/>
      <dgm:t>
        <a:bodyPr/>
        <a:lstStyle/>
        <a:p>
          <a:endParaRPr lang="pt-BR"/>
        </a:p>
      </dgm:t>
    </dgm:pt>
    <dgm:pt modelId="{58E63265-E13C-4327-9CAC-63806A8A293C}" type="pres">
      <dgm:prSet presAssocID="{1E9435AC-4C3B-4067-A7DA-7EB465E2EF8E}" presName="Accent3" presStyleCnt="0"/>
      <dgm:spPr/>
    </dgm:pt>
    <dgm:pt modelId="{8FFAC9C5-59F2-4315-84B0-00F7058E9D87}" type="pres">
      <dgm:prSet presAssocID="{1E9435AC-4C3B-4067-A7DA-7EB465E2EF8E}" presName="Accent" presStyleLbl="node1" presStyleIdx="2" presStyleCnt="3"/>
      <dgm:spPr>
        <a:solidFill>
          <a:schemeClr val="accent6">
            <a:lumMod val="40000"/>
            <a:lumOff val="60000"/>
          </a:schemeClr>
        </a:solidFill>
      </dgm:spPr>
    </dgm:pt>
    <dgm:pt modelId="{5D15BEF1-506F-4AE2-A2F6-242B1C25C472}" type="pres">
      <dgm:prSet presAssocID="{1E9435AC-4C3B-4067-A7DA-7EB465E2EF8E}" presName="Parent3" presStyleLbl="revTx" presStyleIdx="2" presStyleCnt="3">
        <dgm:presLayoutVars>
          <dgm:chMax val="1"/>
          <dgm:chPref val="1"/>
          <dgm:bulletEnabled val="1"/>
        </dgm:presLayoutVars>
      </dgm:prSet>
      <dgm:spPr/>
      <dgm:t>
        <a:bodyPr/>
        <a:lstStyle/>
        <a:p>
          <a:endParaRPr lang="pt-BR"/>
        </a:p>
      </dgm:t>
    </dgm:pt>
  </dgm:ptLst>
  <dgm:cxnLst>
    <dgm:cxn modelId="{C52E51EA-5C7E-4F58-8919-5AD9A91BADB8}" srcId="{27C9A95E-C1EE-400F-A75C-53A7ADD1756D}" destId="{D62D220C-0318-4D7E-977A-94767477DD09}" srcOrd="0" destOrd="0" parTransId="{3E2BDEE4-8278-441E-B05C-C60C40EEF928}" sibTransId="{46000212-4262-4DC0-A6AE-68CF6CE72929}"/>
    <dgm:cxn modelId="{D58141D7-EF6E-49FB-AB18-E4A9A902DEC9}" type="presOf" srcId="{1E9435AC-4C3B-4067-A7DA-7EB465E2EF8E}" destId="{5D15BEF1-506F-4AE2-A2F6-242B1C25C472}" srcOrd="0" destOrd="0" presId="urn:microsoft.com/office/officeart/2009/layout/CircleArrowProcess"/>
    <dgm:cxn modelId="{2C50A4CD-8961-4048-893F-D47C782BCBAF}" type="presOf" srcId="{440ED8D7-1835-401B-9993-857062349DE5}" destId="{DDDCB83B-FF1A-4596-A3EE-AE32C7E745C7}" srcOrd="0" destOrd="0" presId="urn:microsoft.com/office/officeart/2009/layout/CircleArrowProcess"/>
    <dgm:cxn modelId="{CCE4B672-D600-4F69-85AD-50E3B06E06C3}" srcId="{27C9A95E-C1EE-400F-A75C-53A7ADD1756D}" destId="{1E9435AC-4C3B-4067-A7DA-7EB465E2EF8E}" srcOrd="2" destOrd="0" parTransId="{0A6A5FF3-8E54-422F-B522-9AF7E74801F8}" sibTransId="{38F4A9AF-1761-4058-9BF0-8738183E0ED9}"/>
    <dgm:cxn modelId="{F5D3F9E4-194C-42F0-8962-632D3AF325CB}" type="presOf" srcId="{D62D220C-0318-4D7E-977A-94767477DD09}" destId="{FECDF3B1-F8CD-4CD0-94DF-A4124D08C1AE}" srcOrd="0" destOrd="0" presId="urn:microsoft.com/office/officeart/2009/layout/CircleArrowProcess"/>
    <dgm:cxn modelId="{699CF667-B513-4F5E-801A-E9663CB660C1}" srcId="{27C9A95E-C1EE-400F-A75C-53A7ADD1756D}" destId="{440ED8D7-1835-401B-9993-857062349DE5}" srcOrd="1" destOrd="0" parTransId="{C8C11002-276A-43F0-BE9D-3DB89FAC2BB2}" sibTransId="{C7C237A9-A8FD-4685-9DE8-9E35C138ABC3}"/>
    <dgm:cxn modelId="{A817799E-7C3D-46DF-A707-DA1E221DD666}" type="presOf" srcId="{27C9A95E-C1EE-400F-A75C-53A7ADD1756D}" destId="{C2AC9BF3-4943-45DF-BB41-B86579F8B66F}" srcOrd="0" destOrd="0" presId="urn:microsoft.com/office/officeart/2009/layout/CircleArrowProcess"/>
    <dgm:cxn modelId="{6AF6F49D-37C0-4DAE-A15B-F31DD5E583B0}" type="presParOf" srcId="{C2AC9BF3-4943-45DF-BB41-B86579F8B66F}" destId="{ABE74BFF-B356-4746-951E-630443E9740F}" srcOrd="0" destOrd="0" presId="urn:microsoft.com/office/officeart/2009/layout/CircleArrowProcess"/>
    <dgm:cxn modelId="{ABFEA313-2187-4522-B8C9-A61AD616F8EB}" type="presParOf" srcId="{ABE74BFF-B356-4746-951E-630443E9740F}" destId="{E1EA34D6-7BA3-4E03-8696-A053CA8CF544}" srcOrd="0" destOrd="0" presId="urn:microsoft.com/office/officeart/2009/layout/CircleArrowProcess"/>
    <dgm:cxn modelId="{AE92B549-651A-4A68-8F58-5040B364A0BB}" type="presParOf" srcId="{C2AC9BF3-4943-45DF-BB41-B86579F8B66F}" destId="{FECDF3B1-F8CD-4CD0-94DF-A4124D08C1AE}" srcOrd="1" destOrd="0" presId="urn:microsoft.com/office/officeart/2009/layout/CircleArrowProcess"/>
    <dgm:cxn modelId="{F7E8DB60-799B-4602-BA53-E6B979930470}" type="presParOf" srcId="{C2AC9BF3-4943-45DF-BB41-B86579F8B66F}" destId="{9A7660ED-2FD9-43CF-925C-AC6EA25ABF0B}" srcOrd="2" destOrd="0" presId="urn:microsoft.com/office/officeart/2009/layout/CircleArrowProcess"/>
    <dgm:cxn modelId="{9CC55C1F-52B9-424C-9DB9-4F51E1C9E882}" type="presParOf" srcId="{9A7660ED-2FD9-43CF-925C-AC6EA25ABF0B}" destId="{2B6C7E5B-EF36-4D69-937A-9F252FFE33B5}" srcOrd="0" destOrd="0" presId="urn:microsoft.com/office/officeart/2009/layout/CircleArrowProcess"/>
    <dgm:cxn modelId="{63F29107-D884-426D-8C6E-72FE4A3D4CA5}" type="presParOf" srcId="{C2AC9BF3-4943-45DF-BB41-B86579F8B66F}" destId="{DDDCB83B-FF1A-4596-A3EE-AE32C7E745C7}" srcOrd="3" destOrd="0" presId="urn:microsoft.com/office/officeart/2009/layout/CircleArrowProcess"/>
    <dgm:cxn modelId="{56876FED-9E95-4595-BC4A-245B68EF25A2}" type="presParOf" srcId="{C2AC9BF3-4943-45DF-BB41-B86579F8B66F}" destId="{58E63265-E13C-4327-9CAC-63806A8A293C}" srcOrd="4" destOrd="0" presId="urn:microsoft.com/office/officeart/2009/layout/CircleArrowProcess"/>
    <dgm:cxn modelId="{2210AB58-42C9-4183-8F5E-156604C71BC7}" type="presParOf" srcId="{58E63265-E13C-4327-9CAC-63806A8A293C}" destId="{8FFAC9C5-59F2-4315-84B0-00F7058E9D87}" srcOrd="0" destOrd="0" presId="urn:microsoft.com/office/officeart/2009/layout/CircleArrowProcess"/>
    <dgm:cxn modelId="{DB8340A5-33FC-422C-895C-ABC299BC2D38}" type="presParOf" srcId="{C2AC9BF3-4943-45DF-BB41-B86579F8B66F}" destId="{5D15BEF1-506F-4AE2-A2F6-242B1C25C472}" srcOrd="5" destOrd="0" presId="urn:microsoft.com/office/officeart/2009/layout/CircleArrowProcess"/>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181C7F-BE56-4A46-9761-498F7042C95E}"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pt-BR"/>
        </a:p>
      </dgm:t>
    </dgm:pt>
    <dgm:pt modelId="{C3EF12E9-3BCF-401F-AA27-2B4D854B6C19}">
      <dgm:prSet phldrT="[Texto]"/>
      <dgm:spPr>
        <a:solidFill>
          <a:schemeClr val="accent6">
            <a:lumMod val="75000"/>
          </a:schemeClr>
        </a:solidFill>
      </dgm:spPr>
      <dgm:t>
        <a:bodyPr/>
        <a:lstStyle/>
        <a:p>
          <a:r>
            <a:rPr lang="pt-BR" b="1" dirty="0">
              <a:latin typeface="Century Gothic" panose="020B0502020202020204" pitchFamily="34" charset="0"/>
            </a:rPr>
            <a:t>Saldo Total</a:t>
          </a:r>
        </a:p>
      </dgm:t>
    </dgm:pt>
    <dgm:pt modelId="{7FDADF5A-CDD3-477F-B54F-D86EFCBC7D6B}" type="parTrans" cxnId="{AC3E53D6-D507-4FED-AFD9-6E799DBB68D8}">
      <dgm:prSet/>
      <dgm:spPr/>
      <dgm:t>
        <a:bodyPr/>
        <a:lstStyle/>
        <a:p>
          <a:endParaRPr lang="pt-BR"/>
        </a:p>
      </dgm:t>
    </dgm:pt>
    <dgm:pt modelId="{7353D5F9-DDD0-48C9-8376-0EE03B518418}" type="sibTrans" cxnId="{AC3E53D6-D507-4FED-AFD9-6E799DBB68D8}">
      <dgm:prSet/>
      <dgm:spPr/>
      <dgm:t>
        <a:bodyPr/>
        <a:lstStyle/>
        <a:p>
          <a:endParaRPr lang="pt-BR"/>
        </a:p>
      </dgm:t>
    </dgm:pt>
    <dgm:pt modelId="{A2194F48-8929-414C-A920-D2763DD9F003}">
      <dgm:prSet phldrT="[Texto]"/>
      <dgm:spPr>
        <a:solidFill>
          <a:schemeClr val="accent2">
            <a:lumMod val="75000"/>
          </a:schemeClr>
        </a:solidFill>
      </dgm:spPr>
      <dgm:t>
        <a:bodyPr/>
        <a:lstStyle/>
        <a:p>
          <a:r>
            <a:rPr lang="pt-BR" b="1" dirty="0">
              <a:latin typeface="Century Gothic" panose="020B0502020202020204" pitchFamily="34" charset="0"/>
            </a:rPr>
            <a:t>Conta de Participante</a:t>
          </a:r>
        </a:p>
      </dgm:t>
    </dgm:pt>
    <dgm:pt modelId="{1A731047-BBE7-4550-BBC4-7D8C81D440FF}" type="parTrans" cxnId="{46796503-F45E-4CEC-81BF-147DE693BBE2}">
      <dgm:prSet/>
      <dgm:spPr/>
      <dgm:t>
        <a:bodyPr/>
        <a:lstStyle/>
        <a:p>
          <a:endParaRPr lang="pt-BR"/>
        </a:p>
      </dgm:t>
    </dgm:pt>
    <dgm:pt modelId="{D5558C2A-2FE4-4D5A-8BE5-CAD81904A0EC}" type="sibTrans" cxnId="{46796503-F45E-4CEC-81BF-147DE693BBE2}">
      <dgm:prSet/>
      <dgm:spPr/>
      <dgm:t>
        <a:bodyPr/>
        <a:lstStyle/>
        <a:p>
          <a:endParaRPr lang="pt-BR"/>
        </a:p>
      </dgm:t>
    </dgm:pt>
    <dgm:pt modelId="{6799287E-3260-45F7-AC68-A9B07799386B}">
      <dgm:prSet phldrT="[Texto]"/>
      <dgm:spPr>
        <a:solidFill>
          <a:schemeClr val="accent2">
            <a:lumMod val="75000"/>
          </a:schemeClr>
        </a:solidFill>
      </dgm:spPr>
      <dgm:t>
        <a:bodyPr/>
        <a:lstStyle/>
        <a:p>
          <a:r>
            <a:rPr lang="pt-BR" dirty="0">
              <a:latin typeface="Century Gothic" panose="020B0502020202020204" pitchFamily="34" charset="0"/>
            </a:rPr>
            <a:t>Contribuições do Participante</a:t>
          </a:r>
        </a:p>
      </dgm:t>
    </dgm:pt>
    <dgm:pt modelId="{10559AAE-E315-46D9-BF21-B7386897152E}" type="parTrans" cxnId="{FAAB65D1-E06B-43A9-99D2-3C8AE24914CC}">
      <dgm:prSet/>
      <dgm:spPr/>
      <dgm:t>
        <a:bodyPr/>
        <a:lstStyle/>
        <a:p>
          <a:endParaRPr lang="pt-BR"/>
        </a:p>
      </dgm:t>
    </dgm:pt>
    <dgm:pt modelId="{31936135-6645-4632-BDBB-86D632C358B8}" type="sibTrans" cxnId="{FAAB65D1-E06B-43A9-99D2-3C8AE24914CC}">
      <dgm:prSet/>
      <dgm:spPr/>
      <dgm:t>
        <a:bodyPr/>
        <a:lstStyle/>
        <a:p>
          <a:endParaRPr lang="pt-BR"/>
        </a:p>
      </dgm:t>
    </dgm:pt>
    <dgm:pt modelId="{6AA3920B-9975-4C3B-9789-B21AA38A9CC0}">
      <dgm:prSet phldrT="[Texto]"/>
      <dgm:spPr>
        <a:solidFill>
          <a:schemeClr val="accent2">
            <a:lumMod val="75000"/>
          </a:schemeClr>
        </a:solidFill>
      </dgm:spPr>
      <dgm:t>
        <a:bodyPr/>
        <a:lstStyle/>
        <a:p>
          <a:r>
            <a:rPr lang="pt-BR" dirty="0">
              <a:latin typeface="Century Gothic" panose="020B0502020202020204" pitchFamily="34" charset="0"/>
            </a:rPr>
            <a:t>Retorno dos investimentos</a:t>
          </a:r>
        </a:p>
      </dgm:t>
    </dgm:pt>
    <dgm:pt modelId="{4EF97F4E-A4C9-4185-AF33-357E3E552BB0}" type="parTrans" cxnId="{38056900-B62B-433F-BFD4-370ED46F75CC}">
      <dgm:prSet/>
      <dgm:spPr/>
      <dgm:t>
        <a:bodyPr/>
        <a:lstStyle/>
        <a:p>
          <a:endParaRPr lang="pt-BR"/>
        </a:p>
      </dgm:t>
    </dgm:pt>
    <dgm:pt modelId="{3EECCDE0-249D-4F38-8804-EBA3EA1EB262}" type="sibTrans" cxnId="{38056900-B62B-433F-BFD4-370ED46F75CC}">
      <dgm:prSet/>
      <dgm:spPr/>
      <dgm:t>
        <a:bodyPr/>
        <a:lstStyle/>
        <a:p>
          <a:endParaRPr lang="pt-BR"/>
        </a:p>
      </dgm:t>
    </dgm:pt>
    <dgm:pt modelId="{258E0DE6-67B8-42A4-A6F8-1C0225434AB8}">
      <dgm:prSet phldrT="[Texto]"/>
      <dgm:spPr>
        <a:solidFill>
          <a:schemeClr val="accent4">
            <a:lumMod val="75000"/>
          </a:schemeClr>
        </a:solidFill>
      </dgm:spPr>
      <dgm:t>
        <a:bodyPr/>
        <a:lstStyle/>
        <a:p>
          <a:r>
            <a:rPr lang="pt-BR" b="1" dirty="0">
              <a:latin typeface="Century Gothic" panose="020B0502020202020204" pitchFamily="34" charset="0"/>
            </a:rPr>
            <a:t>Conta de Portabilidade </a:t>
          </a:r>
        </a:p>
      </dgm:t>
    </dgm:pt>
    <dgm:pt modelId="{4FDA8A66-65BB-4CBA-AF4C-F58E1C4C1887}" type="parTrans" cxnId="{87516EB8-2309-42E6-9E6C-E5D764B88954}">
      <dgm:prSet/>
      <dgm:spPr/>
      <dgm:t>
        <a:bodyPr/>
        <a:lstStyle/>
        <a:p>
          <a:endParaRPr lang="pt-BR"/>
        </a:p>
      </dgm:t>
    </dgm:pt>
    <dgm:pt modelId="{1E0E2ACD-EAAB-4770-B55B-004D623DC324}" type="sibTrans" cxnId="{87516EB8-2309-42E6-9E6C-E5D764B88954}">
      <dgm:prSet/>
      <dgm:spPr/>
      <dgm:t>
        <a:bodyPr/>
        <a:lstStyle/>
        <a:p>
          <a:endParaRPr lang="pt-BR"/>
        </a:p>
      </dgm:t>
    </dgm:pt>
    <dgm:pt modelId="{A1D4F859-CD44-403D-9B0A-A68038AF8250}">
      <dgm:prSet phldrT="[Texto]"/>
      <dgm:spPr>
        <a:solidFill>
          <a:schemeClr val="accent5">
            <a:lumMod val="50000"/>
          </a:schemeClr>
        </a:solidFill>
      </dgm:spPr>
      <dgm:t>
        <a:bodyPr/>
        <a:lstStyle/>
        <a:p>
          <a:r>
            <a:rPr lang="pt-BR" b="1" dirty="0">
              <a:latin typeface="Century Gothic" panose="020B0502020202020204" pitchFamily="34" charset="0"/>
            </a:rPr>
            <a:t>Conta de Patrocinador</a:t>
          </a:r>
        </a:p>
      </dgm:t>
    </dgm:pt>
    <dgm:pt modelId="{69C22D82-0056-4BB2-97A6-E5E6748FB9AB}" type="parTrans" cxnId="{D407C765-BB33-4C95-BCCA-F51C36D8EE49}">
      <dgm:prSet/>
      <dgm:spPr/>
      <dgm:t>
        <a:bodyPr/>
        <a:lstStyle/>
        <a:p>
          <a:endParaRPr lang="pt-BR"/>
        </a:p>
      </dgm:t>
    </dgm:pt>
    <dgm:pt modelId="{F3562C71-D7D5-4AA8-B465-6E7217966C64}" type="sibTrans" cxnId="{D407C765-BB33-4C95-BCCA-F51C36D8EE49}">
      <dgm:prSet/>
      <dgm:spPr/>
      <dgm:t>
        <a:bodyPr/>
        <a:lstStyle/>
        <a:p>
          <a:endParaRPr lang="pt-BR"/>
        </a:p>
      </dgm:t>
    </dgm:pt>
    <dgm:pt modelId="{60675D30-6328-4ABC-AB32-15AEE4C2A693}">
      <dgm:prSet phldrT="[Texto]"/>
      <dgm:spPr>
        <a:solidFill>
          <a:schemeClr val="accent4">
            <a:lumMod val="75000"/>
          </a:schemeClr>
        </a:solidFill>
      </dgm:spPr>
      <dgm:t>
        <a:bodyPr/>
        <a:lstStyle/>
        <a:p>
          <a:r>
            <a:rPr lang="pt-BR" dirty="0">
              <a:latin typeface="Century Gothic" panose="020B0502020202020204" pitchFamily="34" charset="0"/>
            </a:rPr>
            <a:t>Recursos Portados de outros Planos</a:t>
          </a:r>
        </a:p>
      </dgm:t>
    </dgm:pt>
    <dgm:pt modelId="{82FF9715-32CC-4F1F-8B1A-CDBAA75CFC70}" type="parTrans" cxnId="{6EE24136-CD64-4853-AFB9-F0F698043C56}">
      <dgm:prSet/>
      <dgm:spPr/>
      <dgm:t>
        <a:bodyPr/>
        <a:lstStyle/>
        <a:p>
          <a:endParaRPr lang="pt-BR"/>
        </a:p>
      </dgm:t>
    </dgm:pt>
    <dgm:pt modelId="{86942869-E797-4BE3-8C35-FA928E10B36C}" type="sibTrans" cxnId="{6EE24136-CD64-4853-AFB9-F0F698043C56}">
      <dgm:prSet/>
      <dgm:spPr/>
      <dgm:t>
        <a:bodyPr/>
        <a:lstStyle/>
        <a:p>
          <a:endParaRPr lang="pt-BR"/>
        </a:p>
      </dgm:t>
    </dgm:pt>
    <dgm:pt modelId="{1651DC73-6569-42F8-AFA1-C515B79622A4}">
      <dgm:prSet phldrT="[Texto]"/>
      <dgm:spPr>
        <a:solidFill>
          <a:schemeClr val="accent5">
            <a:lumMod val="50000"/>
          </a:schemeClr>
        </a:solidFill>
      </dgm:spPr>
      <dgm:t>
        <a:bodyPr/>
        <a:lstStyle/>
        <a:p>
          <a:r>
            <a:rPr lang="pt-BR" dirty="0">
              <a:latin typeface="Century Gothic" panose="020B0502020202020204" pitchFamily="34" charset="0"/>
            </a:rPr>
            <a:t>Contribuições do Patrocinador</a:t>
          </a:r>
        </a:p>
      </dgm:t>
    </dgm:pt>
    <dgm:pt modelId="{21978DD9-4918-4D6F-8BC7-2F4544785FE6}" type="parTrans" cxnId="{0EB6C80E-1DF7-4EDA-9BF1-3C937472BB4D}">
      <dgm:prSet/>
      <dgm:spPr/>
      <dgm:t>
        <a:bodyPr/>
        <a:lstStyle/>
        <a:p>
          <a:endParaRPr lang="pt-BR"/>
        </a:p>
      </dgm:t>
    </dgm:pt>
    <dgm:pt modelId="{E93E7CC4-FF68-44C2-BB50-002FB4C68D55}" type="sibTrans" cxnId="{0EB6C80E-1DF7-4EDA-9BF1-3C937472BB4D}">
      <dgm:prSet/>
      <dgm:spPr/>
      <dgm:t>
        <a:bodyPr/>
        <a:lstStyle/>
        <a:p>
          <a:endParaRPr lang="pt-BR"/>
        </a:p>
      </dgm:t>
    </dgm:pt>
    <dgm:pt modelId="{72E62312-8396-49EF-A9A9-D710CB858A56}">
      <dgm:prSet phldrT="[Texto]"/>
      <dgm:spPr>
        <a:solidFill>
          <a:schemeClr val="accent5">
            <a:lumMod val="50000"/>
          </a:schemeClr>
        </a:solidFill>
      </dgm:spPr>
      <dgm:t>
        <a:bodyPr/>
        <a:lstStyle/>
        <a:p>
          <a:r>
            <a:rPr lang="pt-BR" dirty="0">
              <a:latin typeface="Century Gothic" panose="020B0502020202020204" pitchFamily="34" charset="0"/>
            </a:rPr>
            <a:t>Retorno dos investimentos</a:t>
          </a:r>
        </a:p>
      </dgm:t>
    </dgm:pt>
    <dgm:pt modelId="{B25A46C5-3321-4F1F-823A-C0554AF876D2}" type="parTrans" cxnId="{1A78644E-5987-4ECD-9FBB-23DB0AE2B93E}">
      <dgm:prSet/>
      <dgm:spPr/>
      <dgm:t>
        <a:bodyPr/>
        <a:lstStyle/>
        <a:p>
          <a:endParaRPr lang="pt-BR"/>
        </a:p>
      </dgm:t>
    </dgm:pt>
    <dgm:pt modelId="{5C21D397-1A29-4C00-BD5B-72AC7A6107C0}" type="sibTrans" cxnId="{1A78644E-5987-4ECD-9FBB-23DB0AE2B93E}">
      <dgm:prSet/>
      <dgm:spPr/>
      <dgm:t>
        <a:bodyPr/>
        <a:lstStyle/>
        <a:p>
          <a:endParaRPr lang="pt-BR"/>
        </a:p>
      </dgm:t>
    </dgm:pt>
    <dgm:pt modelId="{2930D9E7-B997-40FA-BCA1-B39E9FF4B108}" type="pres">
      <dgm:prSet presAssocID="{97181C7F-BE56-4A46-9761-498F7042C95E}" presName="diagram" presStyleCnt="0">
        <dgm:presLayoutVars>
          <dgm:chPref val="1"/>
          <dgm:dir/>
          <dgm:animOne val="branch"/>
          <dgm:animLvl val="lvl"/>
          <dgm:resizeHandles val="exact"/>
        </dgm:presLayoutVars>
      </dgm:prSet>
      <dgm:spPr/>
      <dgm:t>
        <a:bodyPr/>
        <a:lstStyle/>
        <a:p>
          <a:endParaRPr lang="pt-BR"/>
        </a:p>
      </dgm:t>
    </dgm:pt>
    <dgm:pt modelId="{1DC6A78D-C7B1-45EA-A8C1-6F53BBBF9032}" type="pres">
      <dgm:prSet presAssocID="{C3EF12E9-3BCF-401F-AA27-2B4D854B6C19}" presName="root1" presStyleCnt="0"/>
      <dgm:spPr/>
    </dgm:pt>
    <dgm:pt modelId="{212959EE-E29B-4345-B918-D09D0A0506EC}" type="pres">
      <dgm:prSet presAssocID="{C3EF12E9-3BCF-401F-AA27-2B4D854B6C19}" presName="LevelOneTextNode" presStyleLbl="node0" presStyleIdx="0" presStyleCnt="1" custLinFactNeighborY="1385">
        <dgm:presLayoutVars>
          <dgm:chPref val="3"/>
        </dgm:presLayoutVars>
      </dgm:prSet>
      <dgm:spPr/>
      <dgm:t>
        <a:bodyPr/>
        <a:lstStyle/>
        <a:p>
          <a:endParaRPr lang="pt-BR"/>
        </a:p>
      </dgm:t>
    </dgm:pt>
    <dgm:pt modelId="{0067AE4C-DFED-4295-B182-1EC6B8C2BBF0}" type="pres">
      <dgm:prSet presAssocID="{C3EF12E9-3BCF-401F-AA27-2B4D854B6C19}" presName="level2hierChild" presStyleCnt="0"/>
      <dgm:spPr/>
    </dgm:pt>
    <dgm:pt modelId="{58756BF7-7000-4E2B-8DE9-DFDF3301E6A3}" type="pres">
      <dgm:prSet presAssocID="{1A731047-BBE7-4550-BBC4-7D8C81D440FF}" presName="conn2-1" presStyleLbl="parChTrans1D2" presStyleIdx="0" presStyleCnt="3"/>
      <dgm:spPr/>
      <dgm:t>
        <a:bodyPr/>
        <a:lstStyle/>
        <a:p>
          <a:endParaRPr lang="pt-BR"/>
        </a:p>
      </dgm:t>
    </dgm:pt>
    <dgm:pt modelId="{933D608C-6114-4FD7-AAE8-1CEC80D5955A}" type="pres">
      <dgm:prSet presAssocID="{1A731047-BBE7-4550-BBC4-7D8C81D440FF}" presName="connTx" presStyleLbl="parChTrans1D2" presStyleIdx="0" presStyleCnt="3"/>
      <dgm:spPr/>
      <dgm:t>
        <a:bodyPr/>
        <a:lstStyle/>
        <a:p>
          <a:endParaRPr lang="pt-BR"/>
        </a:p>
      </dgm:t>
    </dgm:pt>
    <dgm:pt modelId="{5EE12ADD-CF95-4F81-928A-9DE644D049F6}" type="pres">
      <dgm:prSet presAssocID="{A2194F48-8929-414C-A920-D2763DD9F003}" presName="root2" presStyleCnt="0"/>
      <dgm:spPr/>
    </dgm:pt>
    <dgm:pt modelId="{F0DE50F6-26C5-432C-9E94-C31F28DBD91A}" type="pres">
      <dgm:prSet presAssocID="{A2194F48-8929-414C-A920-D2763DD9F003}" presName="LevelTwoTextNode" presStyleLbl="node2" presStyleIdx="0" presStyleCnt="3" custLinFactNeighborX="1225" custLinFactNeighborY="1221">
        <dgm:presLayoutVars>
          <dgm:chPref val="3"/>
        </dgm:presLayoutVars>
      </dgm:prSet>
      <dgm:spPr/>
      <dgm:t>
        <a:bodyPr/>
        <a:lstStyle/>
        <a:p>
          <a:endParaRPr lang="pt-BR"/>
        </a:p>
      </dgm:t>
    </dgm:pt>
    <dgm:pt modelId="{DF41F36C-C6BC-42A7-A474-B9E9B62D19BC}" type="pres">
      <dgm:prSet presAssocID="{A2194F48-8929-414C-A920-D2763DD9F003}" presName="level3hierChild" presStyleCnt="0"/>
      <dgm:spPr/>
    </dgm:pt>
    <dgm:pt modelId="{6667F0A9-5625-49C3-9069-FC08D31A1264}" type="pres">
      <dgm:prSet presAssocID="{10559AAE-E315-46D9-BF21-B7386897152E}" presName="conn2-1" presStyleLbl="parChTrans1D3" presStyleIdx="0" presStyleCnt="5"/>
      <dgm:spPr/>
      <dgm:t>
        <a:bodyPr/>
        <a:lstStyle/>
        <a:p>
          <a:endParaRPr lang="pt-BR"/>
        </a:p>
      </dgm:t>
    </dgm:pt>
    <dgm:pt modelId="{5BB21A1B-61AE-4BDB-87A2-EF364F13E1FB}" type="pres">
      <dgm:prSet presAssocID="{10559AAE-E315-46D9-BF21-B7386897152E}" presName="connTx" presStyleLbl="parChTrans1D3" presStyleIdx="0" presStyleCnt="5"/>
      <dgm:spPr/>
      <dgm:t>
        <a:bodyPr/>
        <a:lstStyle/>
        <a:p>
          <a:endParaRPr lang="pt-BR"/>
        </a:p>
      </dgm:t>
    </dgm:pt>
    <dgm:pt modelId="{A57F2F63-8044-4166-9C94-0DC28E9DA5E3}" type="pres">
      <dgm:prSet presAssocID="{6799287E-3260-45F7-AC68-A9B07799386B}" presName="root2" presStyleCnt="0"/>
      <dgm:spPr/>
    </dgm:pt>
    <dgm:pt modelId="{E51C6B08-5F00-48E5-90C6-15A5D4F11E25}" type="pres">
      <dgm:prSet presAssocID="{6799287E-3260-45F7-AC68-A9B07799386B}" presName="LevelTwoTextNode" presStyleLbl="node3" presStyleIdx="0" presStyleCnt="5" custLinFactNeighborX="1225" custLinFactNeighborY="1221">
        <dgm:presLayoutVars>
          <dgm:chPref val="3"/>
        </dgm:presLayoutVars>
      </dgm:prSet>
      <dgm:spPr/>
      <dgm:t>
        <a:bodyPr/>
        <a:lstStyle/>
        <a:p>
          <a:endParaRPr lang="pt-BR"/>
        </a:p>
      </dgm:t>
    </dgm:pt>
    <dgm:pt modelId="{53DEE91D-4CCC-42F7-916C-7D0EAC94496A}" type="pres">
      <dgm:prSet presAssocID="{6799287E-3260-45F7-AC68-A9B07799386B}" presName="level3hierChild" presStyleCnt="0"/>
      <dgm:spPr/>
    </dgm:pt>
    <dgm:pt modelId="{3D5BBEA2-5A5E-4E21-8E30-7C4973D22BA4}" type="pres">
      <dgm:prSet presAssocID="{4EF97F4E-A4C9-4185-AF33-357E3E552BB0}" presName="conn2-1" presStyleLbl="parChTrans1D3" presStyleIdx="1" presStyleCnt="5"/>
      <dgm:spPr/>
      <dgm:t>
        <a:bodyPr/>
        <a:lstStyle/>
        <a:p>
          <a:endParaRPr lang="pt-BR"/>
        </a:p>
      </dgm:t>
    </dgm:pt>
    <dgm:pt modelId="{733618AD-97CB-4595-ACDA-0F5E9628A57C}" type="pres">
      <dgm:prSet presAssocID="{4EF97F4E-A4C9-4185-AF33-357E3E552BB0}" presName="connTx" presStyleLbl="parChTrans1D3" presStyleIdx="1" presStyleCnt="5"/>
      <dgm:spPr/>
      <dgm:t>
        <a:bodyPr/>
        <a:lstStyle/>
        <a:p>
          <a:endParaRPr lang="pt-BR"/>
        </a:p>
      </dgm:t>
    </dgm:pt>
    <dgm:pt modelId="{ADC230C9-F847-4F32-BF07-7C8A2717E609}" type="pres">
      <dgm:prSet presAssocID="{6AA3920B-9975-4C3B-9789-B21AA38A9CC0}" presName="root2" presStyleCnt="0"/>
      <dgm:spPr/>
    </dgm:pt>
    <dgm:pt modelId="{505EC4E0-9D97-4D4F-8DC6-9CAE4F508770}" type="pres">
      <dgm:prSet presAssocID="{6AA3920B-9975-4C3B-9789-B21AA38A9CC0}" presName="LevelTwoTextNode" presStyleLbl="node3" presStyleIdx="1" presStyleCnt="5" custLinFactNeighborX="1225" custLinFactNeighborY="1221">
        <dgm:presLayoutVars>
          <dgm:chPref val="3"/>
        </dgm:presLayoutVars>
      </dgm:prSet>
      <dgm:spPr/>
      <dgm:t>
        <a:bodyPr/>
        <a:lstStyle/>
        <a:p>
          <a:endParaRPr lang="pt-BR"/>
        </a:p>
      </dgm:t>
    </dgm:pt>
    <dgm:pt modelId="{E71CD1F9-7C23-4722-A60C-B9CBFB51DB97}" type="pres">
      <dgm:prSet presAssocID="{6AA3920B-9975-4C3B-9789-B21AA38A9CC0}" presName="level3hierChild" presStyleCnt="0"/>
      <dgm:spPr/>
    </dgm:pt>
    <dgm:pt modelId="{D7D62302-037B-42E8-A564-4879ABE8F48C}" type="pres">
      <dgm:prSet presAssocID="{4FDA8A66-65BB-4CBA-AF4C-F58E1C4C1887}" presName="conn2-1" presStyleLbl="parChTrans1D2" presStyleIdx="1" presStyleCnt="3"/>
      <dgm:spPr/>
      <dgm:t>
        <a:bodyPr/>
        <a:lstStyle/>
        <a:p>
          <a:endParaRPr lang="pt-BR"/>
        </a:p>
      </dgm:t>
    </dgm:pt>
    <dgm:pt modelId="{384C24CE-6AED-4096-8B5A-39ABA649BE8F}" type="pres">
      <dgm:prSet presAssocID="{4FDA8A66-65BB-4CBA-AF4C-F58E1C4C1887}" presName="connTx" presStyleLbl="parChTrans1D2" presStyleIdx="1" presStyleCnt="3"/>
      <dgm:spPr/>
      <dgm:t>
        <a:bodyPr/>
        <a:lstStyle/>
        <a:p>
          <a:endParaRPr lang="pt-BR"/>
        </a:p>
      </dgm:t>
    </dgm:pt>
    <dgm:pt modelId="{062ACCFD-3F60-4667-A5E7-48C07498A1F2}" type="pres">
      <dgm:prSet presAssocID="{258E0DE6-67B8-42A4-A6F8-1C0225434AB8}" presName="root2" presStyleCnt="0"/>
      <dgm:spPr/>
    </dgm:pt>
    <dgm:pt modelId="{200266D9-A92C-4C37-9C38-DC35B0C55080}" type="pres">
      <dgm:prSet presAssocID="{258E0DE6-67B8-42A4-A6F8-1C0225434AB8}" presName="LevelTwoTextNode" presStyleLbl="node2" presStyleIdx="1" presStyleCnt="3" custLinFactNeighborY="-6115">
        <dgm:presLayoutVars>
          <dgm:chPref val="3"/>
        </dgm:presLayoutVars>
      </dgm:prSet>
      <dgm:spPr/>
      <dgm:t>
        <a:bodyPr/>
        <a:lstStyle/>
        <a:p>
          <a:endParaRPr lang="pt-BR"/>
        </a:p>
      </dgm:t>
    </dgm:pt>
    <dgm:pt modelId="{3280811F-1DCE-4109-815D-93EA576859F9}" type="pres">
      <dgm:prSet presAssocID="{258E0DE6-67B8-42A4-A6F8-1C0225434AB8}" presName="level3hierChild" presStyleCnt="0"/>
      <dgm:spPr/>
    </dgm:pt>
    <dgm:pt modelId="{DB4AC467-0603-4B66-BB45-F0145950414D}" type="pres">
      <dgm:prSet presAssocID="{82FF9715-32CC-4F1F-8B1A-CDBAA75CFC70}" presName="conn2-1" presStyleLbl="parChTrans1D3" presStyleIdx="2" presStyleCnt="5"/>
      <dgm:spPr/>
      <dgm:t>
        <a:bodyPr/>
        <a:lstStyle/>
        <a:p>
          <a:endParaRPr lang="pt-BR"/>
        </a:p>
      </dgm:t>
    </dgm:pt>
    <dgm:pt modelId="{345C92BE-BE7B-4E39-902E-95661CB5ACEC}" type="pres">
      <dgm:prSet presAssocID="{82FF9715-32CC-4F1F-8B1A-CDBAA75CFC70}" presName="connTx" presStyleLbl="parChTrans1D3" presStyleIdx="2" presStyleCnt="5"/>
      <dgm:spPr/>
      <dgm:t>
        <a:bodyPr/>
        <a:lstStyle/>
        <a:p>
          <a:endParaRPr lang="pt-BR"/>
        </a:p>
      </dgm:t>
    </dgm:pt>
    <dgm:pt modelId="{3799F33F-EE52-4144-8CF5-C95C83392A98}" type="pres">
      <dgm:prSet presAssocID="{60675D30-6328-4ABC-AB32-15AEE4C2A693}" presName="root2" presStyleCnt="0"/>
      <dgm:spPr/>
    </dgm:pt>
    <dgm:pt modelId="{D8389904-E794-424C-B738-E7C5BDA7D3A0}" type="pres">
      <dgm:prSet presAssocID="{60675D30-6328-4ABC-AB32-15AEE4C2A693}" presName="LevelTwoTextNode" presStyleLbl="node3" presStyleIdx="2" presStyleCnt="5" custLinFactNeighborX="-3299" custLinFactNeighborY="-6115">
        <dgm:presLayoutVars>
          <dgm:chPref val="3"/>
        </dgm:presLayoutVars>
      </dgm:prSet>
      <dgm:spPr/>
      <dgm:t>
        <a:bodyPr/>
        <a:lstStyle/>
        <a:p>
          <a:endParaRPr lang="pt-BR"/>
        </a:p>
      </dgm:t>
    </dgm:pt>
    <dgm:pt modelId="{C3BD5431-1CE4-4606-81B3-BF92B214B6F9}" type="pres">
      <dgm:prSet presAssocID="{60675D30-6328-4ABC-AB32-15AEE4C2A693}" presName="level3hierChild" presStyleCnt="0"/>
      <dgm:spPr/>
    </dgm:pt>
    <dgm:pt modelId="{CBF2B425-27DB-4E0B-AD01-6EB4E3D65782}" type="pres">
      <dgm:prSet presAssocID="{69C22D82-0056-4BB2-97A6-E5E6748FB9AB}" presName="conn2-1" presStyleLbl="parChTrans1D2" presStyleIdx="2" presStyleCnt="3"/>
      <dgm:spPr/>
      <dgm:t>
        <a:bodyPr/>
        <a:lstStyle/>
        <a:p>
          <a:endParaRPr lang="pt-BR"/>
        </a:p>
      </dgm:t>
    </dgm:pt>
    <dgm:pt modelId="{D58B13F2-944F-4768-AEDC-584DF3D4C246}" type="pres">
      <dgm:prSet presAssocID="{69C22D82-0056-4BB2-97A6-E5E6748FB9AB}" presName="connTx" presStyleLbl="parChTrans1D2" presStyleIdx="2" presStyleCnt="3"/>
      <dgm:spPr/>
      <dgm:t>
        <a:bodyPr/>
        <a:lstStyle/>
        <a:p>
          <a:endParaRPr lang="pt-BR"/>
        </a:p>
      </dgm:t>
    </dgm:pt>
    <dgm:pt modelId="{BD611454-BC55-462E-8335-49398153AD70}" type="pres">
      <dgm:prSet presAssocID="{A1D4F859-CD44-403D-9B0A-A68038AF8250}" presName="root2" presStyleCnt="0"/>
      <dgm:spPr/>
    </dgm:pt>
    <dgm:pt modelId="{076F7444-84F3-450C-BA7F-0EE971F234FC}" type="pres">
      <dgm:prSet presAssocID="{A1D4F859-CD44-403D-9B0A-A68038AF8250}" presName="LevelTwoTextNode" presStyleLbl="node2" presStyleIdx="2" presStyleCnt="3" custLinFactNeighborY="1385">
        <dgm:presLayoutVars>
          <dgm:chPref val="3"/>
        </dgm:presLayoutVars>
      </dgm:prSet>
      <dgm:spPr/>
      <dgm:t>
        <a:bodyPr/>
        <a:lstStyle/>
        <a:p>
          <a:endParaRPr lang="pt-BR"/>
        </a:p>
      </dgm:t>
    </dgm:pt>
    <dgm:pt modelId="{56D5E169-08DC-4502-B894-F0C32CD88FBE}" type="pres">
      <dgm:prSet presAssocID="{A1D4F859-CD44-403D-9B0A-A68038AF8250}" presName="level3hierChild" presStyleCnt="0"/>
      <dgm:spPr/>
    </dgm:pt>
    <dgm:pt modelId="{44B4CC86-F961-4A22-892E-61627EAA62A6}" type="pres">
      <dgm:prSet presAssocID="{21978DD9-4918-4D6F-8BC7-2F4544785FE6}" presName="conn2-1" presStyleLbl="parChTrans1D3" presStyleIdx="3" presStyleCnt="5"/>
      <dgm:spPr/>
      <dgm:t>
        <a:bodyPr/>
        <a:lstStyle/>
        <a:p>
          <a:endParaRPr lang="pt-BR"/>
        </a:p>
      </dgm:t>
    </dgm:pt>
    <dgm:pt modelId="{1E926B22-5C35-4B26-93F5-C559E2D55DCE}" type="pres">
      <dgm:prSet presAssocID="{21978DD9-4918-4D6F-8BC7-2F4544785FE6}" presName="connTx" presStyleLbl="parChTrans1D3" presStyleIdx="3" presStyleCnt="5"/>
      <dgm:spPr/>
      <dgm:t>
        <a:bodyPr/>
        <a:lstStyle/>
        <a:p>
          <a:endParaRPr lang="pt-BR"/>
        </a:p>
      </dgm:t>
    </dgm:pt>
    <dgm:pt modelId="{EABFD4A6-E800-46D8-B40F-711D8AE23E02}" type="pres">
      <dgm:prSet presAssocID="{1651DC73-6569-42F8-AFA1-C515B79622A4}" presName="root2" presStyleCnt="0"/>
      <dgm:spPr/>
    </dgm:pt>
    <dgm:pt modelId="{6C5D9B8C-EC1F-4C5C-9F32-3C00FC95755A}" type="pres">
      <dgm:prSet presAssocID="{1651DC73-6569-42F8-AFA1-C515B79622A4}" presName="LevelTwoTextNode" presStyleLbl="node3" presStyleIdx="3" presStyleCnt="5" custLinFactNeighborY="1385">
        <dgm:presLayoutVars>
          <dgm:chPref val="3"/>
        </dgm:presLayoutVars>
      </dgm:prSet>
      <dgm:spPr/>
      <dgm:t>
        <a:bodyPr/>
        <a:lstStyle/>
        <a:p>
          <a:endParaRPr lang="pt-BR"/>
        </a:p>
      </dgm:t>
    </dgm:pt>
    <dgm:pt modelId="{870546A8-9365-41A9-9F8A-CE6AE58FF030}" type="pres">
      <dgm:prSet presAssocID="{1651DC73-6569-42F8-AFA1-C515B79622A4}" presName="level3hierChild" presStyleCnt="0"/>
      <dgm:spPr/>
    </dgm:pt>
    <dgm:pt modelId="{7561B1F0-24FC-4CD1-BCD5-FA18FB65AE2A}" type="pres">
      <dgm:prSet presAssocID="{B25A46C5-3321-4F1F-823A-C0554AF876D2}" presName="conn2-1" presStyleLbl="parChTrans1D3" presStyleIdx="4" presStyleCnt="5"/>
      <dgm:spPr/>
      <dgm:t>
        <a:bodyPr/>
        <a:lstStyle/>
        <a:p>
          <a:endParaRPr lang="pt-BR"/>
        </a:p>
      </dgm:t>
    </dgm:pt>
    <dgm:pt modelId="{B833DD20-5D1F-44A7-8EAC-F77DE4803A92}" type="pres">
      <dgm:prSet presAssocID="{B25A46C5-3321-4F1F-823A-C0554AF876D2}" presName="connTx" presStyleLbl="parChTrans1D3" presStyleIdx="4" presStyleCnt="5"/>
      <dgm:spPr/>
      <dgm:t>
        <a:bodyPr/>
        <a:lstStyle/>
        <a:p>
          <a:endParaRPr lang="pt-BR"/>
        </a:p>
      </dgm:t>
    </dgm:pt>
    <dgm:pt modelId="{E4A120CE-595D-445E-B995-0723E0B1887F}" type="pres">
      <dgm:prSet presAssocID="{72E62312-8396-49EF-A9A9-D710CB858A56}" presName="root2" presStyleCnt="0"/>
      <dgm:spPr/>
    </dgm:pt>
    <dgm:pt modelId="{793970AE-E3F0-45D3-AC29-6F265B0D02B0}" type="pres">
      <dgm:prSet presAssocID="{72E62312-8396-49EF-A9A9-D710CB858A56}" presName="LevelTwoTextNode" presStyleLbl="node3" presStyleIdx="4" presStyleCnt="5" custLinFactNeighborY="1385">
        <dgm:presLayoutVars>
          <dgm:chPref val="3"/>
        </dgm:presLayoutVars>
      </dgm:prSet>
      <dgm:spPr/>
      <dgm:t>
        <a:bodyPr/>
        <a:lstStyle/>
        <a:p>
          <a:endParaRPr lang="pt-BR"/>
        </a:p>
      </dgm:t>
    </dgm:pt>
    <dgm:pt modelId="{2E99DECE-0B12-465F-9CF9-B07054E94F2F}" type="pres">
      <dgm:prSet presAssocID="{72E62312-8396-49EF-A9A9-D710CB858A56}" presName="level3hierChild" presStyleCnt="0"/>
      <dgm:spPr/>
    </dgm:pt>
  </dgm:ptLst>
  <dgm:cxnLst>
    <dgm:cxn modelId="{5D192CFA-565C-48E8-9CD4-EE621F587055}" type="presOf" srcId="{1A731047-BBE7-4550-BBC4-7D8C81D440FF}" destId="{58756BF7-7000-4E2B-8DE9-DFDF3301E6A3}" srcOrd="0" destOrd="0" presId="urn:microsoft.com/office/officeart/2005/8/layout/hierarchy2"/>
    <dgm:cxn modelId="{7D2B678D-C5E7-4195-A927-ACA911E94B70}" type="presOf" srcId="{1A731047-BBE7-4550-BBC4-7D8C81D440FF}" destId="{933D608C-6114-4FD7-AAE8-1CEC80D5955A}" srcOrd="1" destOrd="0" presId="urn:microsoft.com/office/officeart/2005/8/layout/hierarchy2"/>
    <dgm:cxn modelId="{FD9F1FAA-1259-437C-B6C5-A939755C0BCF}" type="presOf" srcId="{10559AAE-E315-46D9-BF21-B7386897152E}" destId="{5BB21A1B-61AE-4BDB-87A2-EF364F13E1FB}" srcOrd="1" destOrd="0" presId="urn:microsoft.com/office/officeart/2005/8/layout/hierarchy2"/>
    <dgm:cxn modelId="{6EE24136-CD64-4853-AFB9-F0F698043C56}" srcId="{258E0DE6-67B8-42A4-A6F8-1C0225434AB8}" destId="{60675D30-6328-4ABC-AB32-15AEE4C2A693}" srcOrd="0" destOrd="0" parTransId="{82FF9715-32CC-4F1F-8B1A-CDBAA75CFC70}" sibTransId="{86942869-E797-4BE3-8C35-FA928E10B36C}"/>
    <dgm:cxn modelId="{81657141-7E0F-4CD8-8BA1-CEDBFBDEAE57}" type="presOf" srcId="{4FDA8A66-65BB-4CBA-AF4C-F58E1C4C1887}" destId="{D7D62302-037B-42E8-A564-4879ABE8F48C}" srcOrd="0" destOrd="0" presId="urn:microsoft.com/office/officeart/2005/8/layout/hierarchy2"/>
    <dgm:cxn modelId="{99C92CEF-4F03-4EBD-B0ED-7907CB81FA59}" type="presOf" srcId="{72E62312-8396-49EF-A9A9-D710CB858A56}" destId="{793970AE-E3F0-45D3-AC29-6F265B0D02B0}" srcOrd="0" destOrd="0" presId="urn:microsoft.com/office/officeart/2005/8/layout/hierarchy2"/>
    <dgm:cxn modelId="{CC6C6CFD-77F8-4433-8CB7-3E33B9471091}" type="presOf" srcId="{B25A46C5-3321-4F1F-823A-C0554AF876D2}" destId="{B833DD20-5D1F-44A7-8EAC-F77DE4803A92}" srcOrd="1" destOrd="0" presId="urn:microsoft.com/office/officeart/2005/8/layout/hierarchy2"/>
    <dgm:cxn modelId="{01A7278B-5EDF-4A04-BE18-BEFD762B4AD6}" type="presOf" srcId="{B25A46C5-3321-4F1F-823A-C0554AF876D2}" destId="{7561B1F0-24FC-4CD1-BCD5-FA18FB65AE2A}" srcOrd="0" destOrd="0" presId="urn:microsoft.com/office/officeart/2005/8/layout/hierarchy2"/>
    <dgm:cxn modelId="{4E4BCD16-8D17-4221-B8AD-DB0F6AB50954}" type="presOf" srcId="{10559AAE-E315-46D9-BF21-B7386897152E}" destId="{6667F0A9-5625-49C3-9069-FC08D31A1264}" srcOrd="0" destOrd="0" presId="urn:microsoft.com/office/officeart/2005/8/layout/hierarchy2"/>
    <dgm:cxn modelId="{46796503-F45E-4CEC-81BF-147DE693BBE2}" srcId="{C3EF12E9-3BCF-401F-AA27-2B4D854B6C19}" destId="{A2194F48-8929-414C-A920-D2763DD9F003}" srcOrd="0" destOrd="0" parTransId="{1A731047-BBE7-4550-BBC4-7D8C81D440FF}" sibTransId="{D5558C2A-2FE4-4D5A-8BE5-CAD81904A0EC}"/>
    <dgm:cxn modelId="{4FD42F8F-48C8-4AC3-BE7D-27298B54278D}" type="presOf" srcId="{A2194F48-8929-414C-A920-D2763DD9F003}" destId="{F0DE50F6-26C5-432C-9E94-C31F28DBD91A}" srcOrd="0" destOrd="0" presId="urn:microsoft.com/office/officeart/2005/8/layout/hierarchy2"/>
    <dgm:cxn modelId="{C71A215E-C7E4-4D29-A034-0C7331D2093D}" type="presOf" srcId="{258E0DE6-67B8-42A4-A6F8-1C0225434AB8}" destId="{200266D9-A92C-4C37-9C38-DC35B0C55080}" srcOrd="0" destOrd="0" presId="urn:microsoft.com/office/officeart/2005/8/layout/hierarchy2"/>
    <dgm:cxn modelId="{4BC6254D-A8FE-4143-9C58-D9C67B20B0CF}" type="presOf" srcId="{82FF9715-32CC-4F1F-8B1A-CDBAA75CFC70}" destId="{DB4AC467-0603-4B66-BB45-F0145950414D}" srcOrd="0" destOrd="0" presId="urn:microsoft.com/office/officeart/2005/8/layout/hierarchy2"/>
    <dgm:cxn modelId="{2CFFCF0D-43F0-467D-A3AE-2475EC24A0B8}" type="presOf" srcId="{1651DC73-6569-42F8-AFA1-C515B79622A4}" destId="{6C5D9B8C-EC1F-4C5C-9F32-3C00FC95755A}" srcOrd="0" destOrd="0" presId="urn:microsoft.com/office/officeart/2005/8/layout/hierarchy2"/>
    <dgm:cxn modelId="{AC3E53D6-D507-4FED-AFD9-6E799DBB68D8}" srcId="{97181C7F-BE56-4A46-9761-498F7042C95E}" destId="{C3EF12E9-3BCF-401F-AA27-2B4D854B6C19}" srcOrd="0" destOrd="0" parTransId="{7FDADF5A-CDD3-477F-B54F-D86EFCBC7D6B}" sibTransId="{7353D5F9-DDD0-48C9-8376-0EE03B518418}"/>
    <dgm:cxn modelId="{A72A15E3-AAD2-448C-AD04-2DD5853D47CD}" type="presOf" srcId="{4EF97F4E-A4C9-4185-AF33-357E3E552BB0}" destId="{3D5BBEA2-5A5E-4E21-8E30-7C4973D22BA4}" srcOrd="0" destOrd="0" presId="urn:microsoft.com/office/officeart/2005/8/layout/hierarchy2"/>
    <dgm:cxn modelId="{0ADD147A-64AD-4441-84E8-9720283F46B6}" type="presOf" srcId="{21978DD9-4918-4D6F-8BC7-2F4544785FE6}" destId="{1E926B22-5C35-4B26-93F5-C559E2D55DCE}" srcOrd="1" destOrd="0" presId="urn:microsoft.com/office/officeart/2005/8/layout/hierarchy2"/>
    <dgm:cxn modelId="{FAAB65D1-E06B-43A9-99D2-3C8AE24914CC}" srcId="{A2194F48-8929-414C-A920-D2763DD9F003}" destId="{6799287E-3260-45F7-AC68-A9B07799386B}" srcOrd="0" destOrd="0" parTransId="{10559AAE-E315-46D9-BF21-B7386897152E}" sibTransId="{31936135-6645-4632-BDBB-86D632C358B8}"/>
    <dgm:cxn modelId="{7D7A9666-5868-4C62-A8FC-C4A6B6664C85}" type="presOf" srcId="{6799287E-3260-45F7-AC68-A9B07799386B}" destId="{E51C6B08-5F00-48E5-90C6-15A5D4F11E25}" srcOrd="0" destOrd="0" presId="urn:microsoft.com/office/officeart/2005/8/layout/hierarchy2"/>
    <dgm:cxn modelId="{74892F57-D499-4449-841A-635D2858FE2A}" type="presOf" srcId="{6AA3920B-9975-4C3B-9789-B21AA38A9CC0}" destId="{505EC4E0-9D97-4D4F-8DC6-9CAE4F508770}" srcOrd="0" destOrd="0" presId="urn:microsoft.com/office/officeart/2005/8/layout/hierarchy2"/>
    <dgm:cxn modelId="{A4991179-98EE-4FBB-86CD-09C678E9CBFE}" type="presOf" srcId="{A1D4F859-CD44-403D-9B0A-A68038AF8250}" destId="{076F7444-84F3-450C-BA7F-0EE971F234FC}" srcOrd="0" destOrd="0" presId="urn:microsoft.com/office/officeart/2005/8/layout/hierarchy2"/>
    <dgm:cxn modelId="{722ECB4B-BA40-4BF9-B389-23734B1D25C3}" type="presOf" srcId="{69C22D82-0056-4BB2-97A6-E5E6748FB9AB}" destId="{D58B13F2-944F-4768-AEDC-584DF3D4C246}" srcOrd="1" destOrd="0" presId="urn:microsoft.com/office/officeart/2005/8/layout/hierarchy2"/>
    <dgm:cxn modelId="{D407C765-BB33-4C95-BCCA-F51C36D8EE49}" srcId="{C3EF12E9-3BCF-401F-AA27-2B4D854B6C19}" destId="{A1D4F859-CD44-403D-9B0A-A68038AF8250}" srcOrd="2" destOrd="0" parTransId="{69C22D82-0056-4BB2-97A6-E5E6748FB9AB}" sibTransId="{F3562C71-D7D5-4AA8-B465-6E7217966C64}"/>
    <dgm:cxn modelId="{38056900-B62B-433F-BFD4-370ED46F75CC}" srcId="{A2194F48-8929-414C-A920-D2763DD9F003}" destId="{6AA3920B-9975-4C3B-9789-B21AA38A9CC0}" srcOrd="1" destOrd="0" parTransId="{4EF97F4E-A4C9-4185-AF33-357E3E552BB0}" sibTransId="{3EECCDE0-249D-4F38-8804-EBA3EA1EB262}"/>
    <dgm:cxn modelId="{42B7E3A1-1FEC-4EE5-992B-6BE4E0AF9C53}" type="presOf" srcId="{21978DD9-4918-4D6F-8BC7-2F4544785FE6}" destId="{44B4CC86-F961-4A22-892E-61627EAA62A6}" srcOrd="0" destOrd="0" presId="urn:microsoft.com/office/officeart/2005/8/layout/hierarchy2"/>
    <dgm:cxn modelId="{3AACB9B4-5447-4F79-9F7A-7DF6E7BCC057}" type="presOf" srcId="{4EF97F4E-A4C9-4185-AF33-357E3E552BB0}" destId="{733618AD-97CB-4595-ACDA-0F5E9628A57C}" srcOrd="1" destOrd="0" presId="urn:microsoft.com/office/officeart/2005/8/layout/hierarchy2"/>
    <dgm:cxn modelId="{87516EB8-2309-42E6-9E6C-E5D764B88954}" srcId="{C3EF12E9-3BCF-401F-AA27-2B4D854B6C19}" destId="{258E0DE6-67B8-42A4-A6F8-1C0225434AB8}" srcOrd="1" destOrd="0" parTransId="{4FDA8A66-65BB-4CBA-AF4C-F58E1C4C1887}" sibTransId="{1E0E2ACD-EAAB-4770-B55B-004D623DC324}"/>
    <dgm:cxn modelId="{81D9976D-54B4-49D4-8C9D-28D47427CA59}" type="presOf" srcId="{60675D30-6328-4ABC-AB32-15AEE4C2A693}" destId="{D8389904-E794-424C-B738-E7C5BDA7D3A0}" srcOrd="0" destOrd="0" presId="urn:microsoft.com/office/officeart/2005/8/layout/hierarchy2"/>
    <dgm:cxn modelId="{CADBC569-3192-48FB-A384-572A7D1ED069}" type="presOf" srcId="{4FDA8A66-65BB-4CBA-AF4C-F58E1C4C1887}" destId="{384C24CE-6AED-4096-8B5A-39ABA649BE8F}" srcOrd="1" destOrd="0" presId="urn:microsoft.com/office/officeart/2005/8/layout/hierarchy2"/>
    <dgm:cxn modelId="{CDE8A783-DE90-47A5-B9A9-D9BC51F26904}" type="presOf" srcId="{97181C7F-BE56-4A46-9761-498F7042C95E}" destId="{2930D9E7-B997-40FA-BCA1-B39E9FF4B108}" srcOrd="0" destOrd="0" presId="urn:microsoft.com/office/officeart/2005/8/layout/hierarchy2"/>
    <dgm:cxn modelId="{0EB6C80E-1DF7-4EDA-9BF1-3C937472BB4D}" srcId="{A1D4F859-CD44-403D-9B0A-A68038AF8250}" destId="{1651DC73-6569-42F8-AFA1-C515B79622A4}" srcOrd="0" destOrd="0" parTransId="{21978DD9-4918-4D6F-8BC7-2F4544785FE6}" sibTransId="{E93E7CC4-FF68-44C2-BB50-002FB4C68D55}"/>
    <dgm:cxn modelId="{3BB36FDA-B503-4BE1-9CEE-7FC4EB6C35EC}" type="presOf" srcId="{C3EF12E9-3BCF-401F-AA27-2B4D854B6C19}" destId="{212959EE-E29B-4345-B918-D09D0A0506EC}" srcOrd="0" destOrd="0" presId="urn:microsoft.com/office/officeart/2005/8/layout/hierarchy2"/>
    <dgm:cxn modelId="{B8CE68F8-21E1-4AE5-A2C9-557D6F5C159B}" type="presOf" srcId="{69C22D82-0056-4BB2-97A6-E5E6748FB9AB}" destId="{CBF2B425-27DB-4E0B-AD01-6EB4E3D65782}" srcOrd="0" destOrd="0" presId="urn:microsoft.com/office/officeart/2005/8/layout/hierarchy2"/>
    <dgm:cxn modelId="{70D422A5-4F4A-4D8D-84AA-C57B42E19E32}" type="presOf" srcId="{82FF9715-32CC-4F1F-8B1A-CDBAA75CFC70}" destId="{345C92BE-BE7B-4E39-902E-95661CB5ACEC}" srcOrd="1" destOrd="0" presId="urn:microsoft.com/office/officeart/2005/8/layout/hierarchy2"/>
    <dgm:cxn modelId="{1A78644E-5987-4ECD-9FBB-23DB0AE2B93E}" srcId="{A1D4F859-CD44-403D-9B0A-A68038AF8250}" destId="{72E62312-8396-49EF-A9A9-D710CB858A56}" srcOrd="1" destOrd="0" parTransId="{B25A46C5-3321-4F1F-823A-C0554AF876D2}" sibTransId="{5C21D397-1A29-4C00-BD5B-72AC7A6107C0}"/>
    <dgm:cxn modelId="{4B3A8656-13AD-4581-9096-5FAD2131A31B}" type="presParOf" srcId="{2930D9E7-B997-40FA-BCA1-B39E9FF4B108}" destId="{1DC6A78D-C7B1-45EA-A8C1-6F53BBBF9032}" srcOrd="0" destOrd="0" presId="urn:microsoft.com/office/officeart/2005/8/layout/hierarchy2"/>
    <dgm:cxn modelId="{E2D94B90-DB54-4C04-A872-9C5EAEB77D7F}" type="presParOf" srcId="{1DC6A78D-C7B1-45EA-A8C1-6F53BBBF9032}" destId="{212959EE-E29B-4345-B918-D09D0A0506EC}" srcOrd="0" destOrd="0" presId="urn:microsoft.com/office/officeart/2005/8/layout/hierarchy2"/>
    <dgm:cxn modelId="{B400AE36-0B18-4306-883A-D75BDC23FBE6}" type="presParOf" srcId="{1DC6A78D-C7B1-45EA-A8C1-6F53BBBF9032}" destId="{0067AE4C-DFED-4295-B182-1EC6B8C2BBF0}" srcOrd="1" destOrd="0" presId="urn:microsoft.com/office/officeart/2005/8/layout/hierarchy2"/>
    <dgm:cxn modelId="{FD43F356-8007-4FD9-82D2-96B72901811B}" type="presParOf" srcId="{0067AE4C-DFED-4295-B182-1EC6B8C2BBF0}" destId="{58756BF7-7000-4E2B-8DE9-DFDF3301E6A3}" srcOrd="0" destOrd="0" presId="urn:microsoft.com/office/officeart/2005/8/layout/hierarchy2"/>
    <dgm:cxn modelId="{C7447E67-4998-442B-BB5B-5AD234CFB2BC}" type="presParOf" srcId="{58756BF7-7000-4E2B-8DE9-DFDF3301E6A3}" destId="{933D608C-6114-4FD7-AAE8-1CEC80D5955A}" srcOrd="0" destOrd="0" presId="urn:microsoft.com/office/officeart/2005/8/layout/hierarchy2"/>
    <dgm:cxn modelId="{F470589F-7FAA-4BFF-B080-1A696ECED2FA}" type="presParOf" srcId="{0067AE4C-DFED-4295-B182-1EC6B8C2BBF0}" destId="{5EE12ADD-CF95-4F81-928A-9DE644D049F6}" srcOrd="1" destOrd="0" presId="urn:microsoft.com/office/officeart/2005/8/layout/hierarchy2"/>
    <dgm:cxn modelId="{5EAE7B1D-84C7-4BDF-886B-DDD7734CAA83}" type="presParOf" srcId="{5EE12ADD-CF95-4F81-928A-9DE644D049F6}" destId="{F0DE50F6-26C5-432C-9E94-C31F28DBD91A}" srcOrd="0" destOrd="0" presId="urn:microsoft.com/office/officeart/2005/8/layout/hierarchy2"/>
    <dgm:cxn modelId="{FF70E8E5-F1F5-4E2B-B578-231A521956B5}" type="presParOf" srcId="{5EE12ADD-CF95-4F81-928A-9DE644D049F6}" destId="{DF41F36C-C6BC-42A7-A474-B9E9B62D19BC}" srcOrd="1" destOrd="0" presId="urn:microsoft.com/office/officeart/2005/8/layout/hierarchy2"/>
    <dgm:cxn modelId="{7893D065-523C-47AF-B753-3A6E183CD438}" type="presParOf" srcId="{DF41F36C-C6BC-42A7-A474-B9E9B62D19BC}" destId="{6667F0A9-5625-49C3-9069-FC08D31A1264}" srcOrd="0" destOrd="0" presId="urn:microsoft.com/office/officeart/2005/8/layout/hierarchy2"/>
    <dgm:cxn modelId="{AD704E9D-A8BC-4E62-A08D-7A54B80D06CF}" type="presParOf" srcId="{6667F0A9-5625-49C3-9069-FC08D31A1264}" destId="{5BB21A1B-61AE-4BDB-87A2-EF364F13E1FB}" srcOrd="0" destOrd="0" presId="urn:microsoft.com/office/officeart/2005/8/layout/hierarchy2"/>
    <dgm:cxn modelId="{9E9A03D1-1BCA-45F5-9246-D51417FA243B}" type="presParOf" srcId="{DF41F36C-C6BC-42A7-A474-B9E9B62D19BC}" destId="{A57F2F63-8044-4166-9C94-0DC28E9DA5E3}" srcOrd="1" destOrd="0" presId="urn:microsoft.com/office/officeart/2005/8/layout/hierarchy2"/>
    <dgm:cxn modelId="{C9B09C27-AF0C-4759-B238-9004C0F40E8F}" type="presParOf" srcId="{A57F2F63-8044-4166-9C94-0DC28E9DA5E3}" destId="{E51C6B08-5F00-48E5-90C6-15A5D4F11E25}" srcOrd="0" destOrd="0" presId="urn:microsoft.com/office/officeart/2005/8/layout/hierarchy2"/>
    <dgm:cxn modelId="{2FF37566-F0C9-4568-AEBF-53942F256F78}" type="presParOf" srcId="{A57F2F63-8044-4166-9C94-0DC28E9DA5E3}" destId="{53DEE91D-4CCC-42F7-916C-7D0EAC94496A}" srcOrd="1" destOrd="0" presId="urn:microsoft.com/office/officeart/2005/8/layout/hierarchy2"/>
    <dgm:cxn modelId="{68623FC1-5A39-4236-AA0B-54732F804135}" type="presParOf" srcId="{DF41F36C-C6BC-42A7-A474-B9E9B62D19BC}" destId="{3D5BBEA2-5A5E-4E21-8E30-7C4973D22BA4}" srcOrd="2" destOrd="0" presId="urn:microsoft.com/office/officeart/2005/8/layout/hierarchy2"/>
    <dgm:cxn modelId="{FC9B8E70-25DC-483D-961C-514A792A9945}" type="presParOf" srcId="{3D5BBEA2-5A5E-4E21-8E30-7C4973D22BA4}" destId="{733618AD-97CB-4595-ACDA-0F5E9628A57C}" srcOrd="0" destOrd="0" presId="urn:microsoft.com/office/officeart/2005/8/layout/hierarchy2"/>
    <dgm:cxn modelId="{37621897-59A6-40C9-AB37-297B2BC15F6D}" type="presParOf" srcId="{DF41F36C-C6BC-42A7-A474-B9E9B62D19BC}" destId="{ADC230C9-F847-4F32-BF07-7C8A2717E609}" srcOrd="3" destOrd="0" presId="urn:microsoft.com/office/officeart/2005/8/layout/hierarchy2"/>
    <dgm:cxn modelId="{75292E83-D8B3-4DDE-8900-E09D453D9832}" type="presParOf" srcId="{ADC230C9-F847-4F32-BF07-7C8A2717E609}" destId="{505EC4E0-9D97-4D4F-8DC6-9CAE4F508770}" srcOrd="0" destOrd="0" presId="urn:microsoft.com/office/officeart/2005/8/layout/hierarchy2"/>
    <dgm:cxn modelId="{727DE19A-B2DD-46A6-B680-5951ABA412B1}" type="presParOf" srcId="{ADC230C9-F847-4F32-BF07-7C8A2717E609}" destId="{E71CD1F9-7C23-4722-A60C-B9CBFB51DB97}" srcOrd="1" destOrd="0" presId="urn:microsoft.com/office/officeart/2005/8/layout/hierarchy2"/>
    <dgm:cxn modelId="{D8673879-0014-4D9A-A619-5695D5AA8F76}" type="presParOf" srcId="{0067AE4C-DFED-4295-B182-1EC6B8C2BBF0}" destId="{D7D62302-037B-42E8-A564-4879ABE8F48C}" srcOrd="2" destOrd="0" presId="urn:microsoft.com/office/officeart/2005/8/layout/hierarchy2"/>
    <dgm:cxn modelId="{BF212553-56BC-4339-AB21-3E9D8BBB04EE}" type="presParOf" srcId="{D7D62302-037B-42E8-A564-4879ABE8F48C}" destId="{384C24CE-6AED-4096-8B5A-39ABA649BE8F}" srcOrd="0" destOrd="0" presId="urn:microsoft.com/office/officeart/2005/8/layout/hierarchy2"/>
    <dgm:cxn modelId="{AC3BC770-0D92-4EF3-AFE8-8F4305C6E1DB}" type="presParOf" srcId="{0067AE4C-DFED-4295-B182-1EC6B8C2BBF0}" destId="{062ACCFD-3F60-4667-A5E7-48C07498A1F2}" srcOrd="3" destOrd="0" presId="urn:microsoft.com/office/officeart/2005/8/layout/hierarchy2"/>
    <dgm:cxn modelId="{7ADFB049-FFF1-4995-AFFC-313677E9A86B}" type="presParOf" srcId="{062ACCFD-3F60-4667-A5E7-48C07498A1F2}" destId="{200266D9-A92C-4C37-9C38-DC35B0C55080}" srcOrd="0" destOrd="0" presId="urn:microsoft.com/office/officeart/2005/8/layout/hierarchy2"/>
    <dgm:cxn modelId="{C1CE6F52-EE86-4A2C-A319-A7B1F991B236}" type="presParOf" srcId="{062ACCFD-3F60-4667-A5E7-48C07498A1F2}" destId="{3280811F-1DCE-4109-815D-93EA576859F9}" srcOrd="1" destOrd="0" presId="urn:microsoft.com/office/officeart/2005/8/layout/hierarchy2"/>
    <dgm:cxn modelId="{5E933FE3-4C71-4865-B841-D627E6F91EF7}" type="presParOf" srcId="{3280811F-1DCE-4109-815D-93EA576859F9}" destId="{DB4AC467-0603-4B66-BB45-F0145950414D}" srcOrd="0" destOrd="0" presId="urn:microsoft.com/office/officeart/2005/8/layout/hierarchy2"/>
    <dgm:cxn modelId="{2BC21A54-43B6-473A-8E8F-8FCCA1C8AD18}" type="presParOf" srcId="{DB4AC467-0603-4B66-BB45-F0145950414D}" destId="{345C92BE-BE7B-4E39-902E-95661CB5ACEC}" srcOrd="0" destOrd="0" presId="urn:microsoft.com/office/officeart/2005/8/layout/hierarchy2"/>
    <dgm:cxn modelId="{6CCBA4EC-6585-4D39-A076-CCF532C98931}" type="presParOf" srcId="{3280811F-1DCE-4109-815D-93EA576859F9}" destId="{3799F33F-EE52-4144-8CF5-C95C83392A98}" srcOrd="1" destOrd="0" presId="urn:microsoft.com/office/officeart/2005/8/layout/hierarchy2"/>
    <dgm:cxn modelId="{DA889FFA-A93B-4A8E-9119-A275615DBCD8}" type="presParOf" srcId="{3799F33F-EE52-4144-8CF5-C95C83392A98}" destId="{D8389904-E794-424C-B738-E7C5BDA7D3A0}" srcOrd="0" destOrd="0" presId="urn:microsoft.com/office/officeart/2005/8/layout/hierarchy2"/>
    <dgm:cxn modelId="{93AE051D-73DC-47B8-BBE2-D33F3D352071}" type="presParOf" srcId="{3799F33F-EE52-4144-8CF5-C95C83392A98}" destId="{C3BD5431-1CE4-4606-81B3-BF92B214B6F9}" srcOrd="1" destOrd="0" presId="urn:microsoft.com/office/officeart/2005/8/layout/hierarchy2"/>
    <dgm:cxn modelId="{17ABD76F-70C8-4306-9386-73B40A53E2BB}" type="presParOf" srcId="{0067AE4C-DFED-4295-B182-1EC6B8C2BBF0}" destId="{CBF2B425-27DB-4E0B-AD01-6EB4E3D65782}" srcOrd="4" destOrd="0" presId="urn:microsoft.com/office/officeart/2005/8/layout/hierarchy2"/>
    <dgm:cxn modelId="{DC2BBEC8-1866-4680-B61E-59B7F96A7FC2}" type="presParOf" srcId="{CBF2B425-27DB-4E0B-AD01-6EB4E3D65782}" destId="{D58B13F2-944F-4768-AEDC-584DF3D4C246}" srcOrd="0" destOrd="0" presId="urn:microsoft.com/office/officeart/2005/8/layout/hierarchy2"/>
    <dgm:cxn modelId="{1B4E64A6-E820-4700-A119-34E16EEDF7A8}" type="presParOf" srcId="{0067AE4C-DFED-4295-B182-1EC6B8C2BBF0}" destId="{BD611454-BC55-462E-8335-49398153AD70}" srcOrd="5" destOrd="0" presId="urn:microsoft.com/office/officeart/2005/8/layout/hierarchy2"/>
    <dgm:cxn modelId="{47A3CF15-539C-40DD-8CBC-D78AE9B16A5F}" type="presParOf" srcId="{BD611454-BC55-462E-8335-49398153AD70}" destId="{076F7444-84F3-450C-BA7F-0EE971F234FC}" srcOrd="0" destOrd="0" presId="urn:microsoft.com/office/officeart/2005/8/layout/hierarchy2"/>
    <dgm:cxn modelId="{9774B9FC-7F20-4C9D-9F3B-B1503D753705}" type="presParOf" srcId="{BD611454-BC55-462E-8335-49398153AD70}" destId="{56D5E169-08DC-4502-B894-F0C32CD88FBE}" srcOrd="1" destOrd="0" presId="urn:microsoft.com/office/officeart/2005/8/layout/hierarchy2"/>
    <dgm:cxn modelId="{AD7F7635-4B6E-46BC-B97A-A78D59B86686}" type="presParOf" srcId="{56D5E169-08DC-4502-B894-F0C32CD88FBE}" destId="{44B4CC86-F961-4A22-892E-61627EAA62A6}" srcOrd="0" destOrd="0" presId="urn:microsoft.com/office/officeart/2005/8/layout/hierarchy2"/>
    <dgm:cxn modelId="{4E256C92-1F2C-442F-B0BC-D84108CE1FA1}" type="presParOf" srcId="{44B4CC86-F961-4A22-892E-61627EAA62A6}" destId="{1E926B22-5C35-4B26-93F5-C559E2D55DCE}" srcOrd="0" destOrd="0" presId="urn:microsoft.com/office/officeart/2005/8/layout/hierarchy2"/>
    <dgm:cxn modelId="{81CB8631-DA81-4972-AB29-551F907ABF44}" type="presParOf" srcId="{56D5E169-08DC-4502-B894-F0C32CD88FBE}" destId="{EABFD4A6-E800-46D8-B40F-711D8AE23E02}" srcOrd="1" destOrd="0" presId="urn:microsoft.com/office/officeart/2005/8/layout/hierarchy2"/>
    <dgm:cxn modelId="{CAF2FBF1-B3F5-41B7-B424-AED443B53716}" type="presParOf" srcId="{EABFD4A6-E800-46D8-B40F-711D8AE23E02}" destId="{6C5D9B8C-EC1F-4C5C-9F32-3C00FC95755A}" srcOrd="0" destOrd="0" presId="urn:microsoft.com/office/officeart/2005/8/layout/hierarchy2"/>
    <dgm:cxn modelId="{DA3492BF-CFE9-4A6A-B984-344FBFD59486}" type="presParOf" srcId="{EABFD4A6-E800-46D8-B40F-711D8AE23E02}" destId="{870546A8-9365-41A9-9F8A-CE6AE58FF030}" srcOrd="1" destOrd="0" presId="urn:microsoft.com/office/officeart/2005/8/layout/hierarchy2"/>
    <dgm:cxn modelId="{436E9F28-40E4-4918-970D-2558644BCF29}" type="presParOf" srcId="{56D5E169-08DC-4502-B894-F0C32CD88FBE}" destId="{7561B1F0-24FC-4CD1-BCD5-FA18FB65AE2A}" srcOrd="2" destOrd="0" presId="urn:microsoft.com/office/officeart/2005/8/layout/hierarchy2"/>
    <dgm:cxn modelId="{11A42692-9CC4-4604-8AF9-C3482F14E6EE}" type="presParOf" srcId="{7561B1F0-24FC-4CD1-BCD5-FA18FB65AE2A}" destId="{B833DD20-5D1F-44A7-8EAC-F77DE4803A92}" srcOrd="0" destOrd="0" presId="urn:microsoft.com/office/officeart/2005/8/layout/hierarchy2"/>
    <dgm:cxn modelId="{850727F1-C337-4168-A9CA-2D0C7B6A817A}" type="presParOf" srcId="{56D5E169-08DC-4502-B894-F0C32CD88FBE}" destId="{E4A120CE-595D-445E-B995-0723E0B1887F}" srcOrd="3" destOrd="0" presId="urn:microsoft.com/office/officeart/2005/8/layout/hierarchy2"/>
    <dgm:cxn modelId="{1E794BC3-C78C-49F4-A17A-CE6CCF380AD8}" type="presParOf" srcId="{E4A120CE-595D-445E-B995-0723E0B1887F}" destId="{793970AE-E3F0-45D3-AC29-6F265B0D02B0}" srcOrd="0" destOrd="0" presId="urn:microsoft.com/office/officeart/2005/8/layout/hierarchy2"/>
    <dgm:cxn modelId="{BDDF37E6-E05D-4A97-9D57-7B09206EDEE7}" type="presParOf" srcId="{E4A120CE-595D-445E-B995-0723E0B1887F}" destId="{2E99DECE-0B12-465F-9CF9-B07054E94F2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FE798C2-E539-4ABF-AF5B-D5D0AF6F5C6E}" type="doc">
      <dgm:prSet loTypeId="urn:microsoft.com/office/officeart/2005/8/layout/list1" loCatId="list" qsTypeId="urn:microsoft.com/office/officeart/2005/8/quickstyle/simple1" qsCatId="simple" csTypeId="urn:microsoft.com/office/officeart/2005/8/colors/accent3_4" csCatId="accent3" phldr="1"/>
      <dgm:spPr/>
      <dgm:t>
        <a:bodyPr/>
        <a:lstStyle/>
        <a:p>
          <a:endParaRPr lang="pt-BR"/>
        </a:p>
      </dgm:t>
    </dgm:pt>
    <dgm:pt modelId="{B4A5BD1A-4375-446E-9F88-65B0F7B8547E}">
      <dgm:prSet phldrT="[Texto]" custT="1"/>
      <dgm:spPr/>
      <dgm:t>
        <a:bodyPr/>
        <a:lstStyle/>
        <a:p>
          <a:r>
            <a:rPr lang="pt-BR" sz="2000" dirty="0">
              <a:latin typeface="Century Gothic" panose="020B0502020202020204" pitchFamily="34" charset="0"/>
            </a:rPr>
            <a:t>Benefício de Aposentadoria</a:t>
          </a:r>
        </a:p>
      </dgm:t>
    </dgm:pt>
    <dgm:pt modelId="{B26FAEDC-213E-4C4B-8724-C42A8184C82C}" type="parTrans" cxnId="{4C831B85-9759-4168-B9EF-84285F7BAD29}">
      <dgm:prSet/>
      <dgm:spPr/>
      <dgm:t>
        <a:bodyPr/>
        <a:lstStyle/>
        <a:p>
          <a:endParaRPr lang="pt-BR"/>
        </a:p>
      </dgm:t>
    </dgm:pt>
    <dgm:pt modelId="{0E1EC328-182E-41B0-807E-B97D5C996F06}" type="sibTrans" cxnId="{4C831B85-9759-4168-B9EF-84285F7BAD29}">
      <dgm:prSet/>
      <dgm:spPr/>
      <dgm:t>
        <a:bodyPr/>
        <a:lstStyle/>
        <a:p>
          <a:endParaRPr lang="pt-BR"/>
        </a:p>
      </dgm:t>
    </dgm:pt>
    <dgm:pt modelId="{445F26CA-4256-41B0-8FA5-7041B0B029FC}">
      <dgm:prSet phldrT="[Texto]"/>
      <dgm:spPr/>
      <dgm:t>
        <a:bodyPr/>
        <a:lstStyle/>
        <a:p>
          <a:r>
            <a:rPr lang="pt-BR" dirty="0">
              <a:latin typeface="Century Gothic" panose="020B0502020202020204" pitchFamily="34" charset="0"/>
            </a:rPr>
            <a:t>Aposentadoria Concedida pelo Regime Próprio;</a:t>
          </a:r>
        </a:p>
      </dgm:t>
    </dgm:pt>
    <dgm:pt modelId="{FA698F9A-E5FF-4FED-9ECA-A7FFFC4DF2D0}" type="parTrans" cxnId="{B862AC0A-9EC4-4D8C-9229-B74B849F4F79}">
      <dgm:prSet/>
      <dgm:spPr/>
      <dgm:t>
        <a:bodyPr/>
        <a:lstStyle/>
        <a:p>
          <a:endParaRPr lang="pt-BR"/>
        </a:p>
      </dgm:t>
    </dgm:pt>
    <dgm:pt modelId="{15098849-5C79-49F9-9CFE-97A04653E40C}" type="sibTrans" cxnId="{B862AC0A-9EC4-4D8C-9229-B74B849F4F79}">
      <dgm:prSet/>
      <dgm:spPr/>
      <dgm:t>
        <a:bodyPr/>
        <a:lstStyle/>
        <a:p>
          <a:endParaRPr lang="pt-BR"/>
        </a:p>
      </dgm:t>
    </dgm:pt>
    <dgm:pt modelId="{DC207254-08E6-4A46-95E8-C38AFB880636}">
      <dgm:prSet phldrT="[Texto]"/>
      <dgm:spPr/>
      <dgm:t>
        <a:bodyPr/>
        <a:lstStyle/>
        <a:p>
          <a:r>
            <a:rPr lang="pt-BR" dirty="0">
              <a:latin typeface="Century Gothic" panose="020B0502020202020204" pitchFamily="34" charset="0"/>
            </a:rPr>
            <a:t>60 contribuições mensais ao VIVA FEDERATIVO; e</a:t>
          </a:r>
        </a:p>
      </dgm:t>
    </dgm:pt>
    <dgm:pt modelId="{567020B9-EC86-49DE-BA9B-0793F5A952C0}" type="parTrans" cxnId="{DED6FD55-1878-4871-9BFF-0EF55D95870E}">
      <dgm:prSet/>
      <dgm:spPr/>
      <dgm:t>
        <a:bodyPr/>
        <a:lstStyle/>
        <a:p>
          <a:endParaRPr lang="pt-BR"/>
        </a:p>
      </dgm:t>
    </dgm:pt>
    <dgm:pt modelId="{CD10B0C2-8118-419A-91DF-E89D366BA09F}" type="sibTrans" cxnId="{DED6FD55-1878-4871-9BFF-0EF55D95870E}">
      <dgm:prSet/>
      <dgm:spPr/>
      <dgm:t>
        <a:bodyPr/>
        <a:lstStyle/>
        <a:p>
          <a:endParaRPr lang="pt-BR"/>
        </a:p>
      </dgm:t>
    </dgm:pt>
    <dgm:pt modelId="{7C7184BB-113D-41C9-877F-99F214855934}">
      <dgm:prSet phldrT="[Texto]" custT="1"/>
      <dgm:spPr/>
      <dgm:t>
        <a:bodyPr/>
        <a:lstStyle/>
        <a:p>
          <a:r>
            <a:rPr lang="pt-BR" sz="2000" dirty="0">
              <a:latin typeface="Century Gothic" panose="020B0502020202020204" pitchFamily="34" charset="0"/>
            </a:rPr>
            <a:t>Benefício por Invalidez</a:t>
          </a:r>
        </a:p>
      </dgm:t>
    </dgm:pt>
    <dgm:pt modelId="{F6BCCD04-03E2-4CC4-8119-89C1F7B8E916}" type="parTrans" cxnId="{DD723014-A130-45D8-9721-EBAD7A5F2C69}">
      <dgm:prSet/>
      <dgm:spPr/>
      <dgm:t>
        <a:bodyPr/>
        <a:lstStyle/>
        <a:p>
          <a:endParaRPr lang="pt-BR"/>
        </a:p>
      </dgm:t>
    </dgm:pt>
    <dgm:pt modelId="{871D8CBA-CECB-4975-991C-040168D0DB12}" type="sibTrans" cxnId="{DD723014-A130-45D8-9721-EBAD7A5F2C69}">
      <dgm:prSet/>
      <dgm:spPr/>
      <dgm:t>
        <a:bodyPr/>
        <a:lstStyle/>
        <a:p>
          <a:endParaRPr lang="pt-BR"/>
        </a:p>
      </dgm:t>
    </dgm:pt>
    <dgm:pt modelId="{A9AD1F53-C19D-4148-AC89-EB1E036AF470}">
      <dgm:prSet phldrT="[Texto]"/>
      <dgm:spPr/>
      <dgm:t>
        <a:bodyPr/>
        <a:lstStyle/>
        <a:p>
          <a:r>
            <a:rPr lang="pt-BR" dirty="0">
              <a:latin typeface="Century Gothic" panose="020B0502020202020204" pitchFamily="34" charset="0"/>
            </a:rPr>
            <a:t>Aposentadoria por Invalidez Concedida pelo Regime Próprio; ou</a:t>
          </a:r>
        </a:p>
      </dgm:t>
    </dgm:pt>
    <dgm:pt modelId="{57932A93-8166-4F1C-ABE5-0E141BF68D16}" type="parTrans" cxnId="{55E5191A-3523-4E9F-9F5C-7F6C9A7EE1AD}">
      <dgm:prSet/>
      <dgm:spPr/>
      <dgm:t>
        <a:bodyPr/>
        <a:lstStyle/>
        <a:p>
          <a:endParaRPr lang="pt-BR"/>
        </a:p>
      </dgm:t>
    </dgm:pt>
    <dgm:pt modelId="{4DE878F7-5804-427F-AB13-DEEBCBEF52C4}" type="sibTrans" cxnId="{55E5191A-3523-4E9F-9F5C-7F6C9A7EE1AD}">
      <dgm:prSet/>
      <dgm:spPr/>
      <dgm:t>
        <a:bodyPr/>
        <a:lstStyle/>
        <a:p>
          <a:endParaRPr lang="pt-BR"/>
        </a:p>
      </dgm:t>
    </dgm:pt>
    <dgm:pt modelId="{FFADE683-0A6A-4EC2-8222-923E34CE73D8}">
      <dgm:prSet phldrT="[Texto]"/>
      <dgm:spPr/>
      <dgm:t>
        <a:bodyPr/>
        <a:lstStyle/>
        <a:p>
          <a:r>
            <a:rPr lang="pt-BR" dirty="0">
              <a:latin typeface="Century Gothic" panose="020B0502020202020204" pitchFamily="34" charset="0"/>
            </a:rPr>
            <a:t>Laudo emitido por corpo médico indicado pela VIVA.</a:t>
          </a:r>
        </a:p>
      </dgm:t>
    </dgm:pt>
    <dgm:pt modelId="{29A2B76A-540B-4B94-BFE8-8A80123473FC}" type="parTrans" cxnId="{3C022528-D1EB-4C58-8453-444C0E5B4BC7}">
      <dgm:prSet/>
      <dgm:spPr/>
      <dgm:t>
        <a:bodyPr/>
        <a:lstStyle/>
        <a:p>
          <a:endParaRPr lang="pt-BR"/>
        </a:p>
      </dgm:t>
    </dgm:pt>
    <dgm:pt modelId="{7DD6FADB-B42F-43ED-97E6-08ED64FAF11B}" type="sibTrans" cxnId="{3C022528-D1EB-4C58-8453-444C0E5B4BC7}">
      <dgm:prSet/>
      <dgm:spPr/>
      <dgm:t>
        <a:bodyPr/>
        <a:lstStyle/>
        <a:p>
          <a:endParaRPr lang="pt-BR"/>
        </a:p>
      </dgm:t>
    </dgm:pt>
    <dgm:pt modelId="{1C5DD5DA-A1E9-4080-A21F-8801BB80B7EF}">
      <dgm:prSet phldrT="[Texto]" custT="1"/>
      <dgm:spPr/>
      <dgm:t>
        <a:bodyPr/>
        <a:lstStyle/>
        <a:p>
          <a:r>
            <a:rPr lang="pt-BR" sz="2000" dirty="0">
              <a:latin typeface="Century Gothic" panose="020B0502020202020204" pitchFamily="34" charset="0"/>
            </a:rPr>
            <a:t>Benefício por Morte</a:t>
          </a:r>
        </a:p>
      </dgm:t>
    </dgm:pt>
    <dgm:pt modelId="{7612F740-0F6C-4BFF-A986-5794EDFF0759}" type="parTrans" cxnId="{AD5F32CE-1678-48C3-8CBB-E98D8555521D}">
      <dgm:prSet/>
      <dgm:spPr/>
      <dgm:t>
        <a:bodyPr/>
        <a:lstStyle/>
        <a:p>
          <a:endParaRPr lang="pt-BR"/>
        </a:p>
      </dgm:t>
    </dgm:pt>
    <dgm:pt modelId="{418C173D-6834-4A3F-A349-592466340542}" type="sibTrans" cxnId="{AD5F32CE-1678-48C3-8CBB-E98D8555521D}">
      <dgm:prSet/>
      <dgm:spPr/>
      <dgm:t>
        <a:bodyPr/>
        <a:lstStyle/>
        <a:p>
          <a:endParaRPr lang="pt-BR"/>
        </a:p>
      </dgm:t>
    </dgm:pt>
    <dgm:pt modelId="{4329724B-ABB6-442A-BC60-F8897E7B4094}">
      <dgm:prSet phldrT="[Texto]"/>
      <dgm:spPr/>
      <dgm:t>
        <a:bodyPr/>
        <a:lstStyle/>
        <a:p>
          <a:r>
            <a:rPr lang="pt-BR" dirty="0">
              <a:latin typeface="Century Gothic" panose="020B0502020202020204" pitchFamily="34" charset="0"/>
            </a:rPr>
            <a:t>Falecimento de Participante ou Assistido.</a:t>
          </a:r>
        </a:p>
      </dgm:t>
    </dgm:pt>
    <dgm:pt modelId="{41EF878C-B00E-410C-B781-0A04C2032D5F}" type="parTrans" cxnId="{14778AE6-79F0-49F3-B3A5-BF72ADD8BDD4}">
      <dgm:prSet/>
      <dgm:spPr/>
      <dgm:t>
        <a:bodyPr/>
        <a:lstStyle/>
        <a:p>
          <a:endParaRPr lang="pt-BR"/>
        </a:p>
      </dgm:t>
    </dgm:pt>
    <dgm:pt modelId="{3308C076-EEDD-4201-898C-1621F78D49CD}" type="sibTrans" cxnId="{14778AE6-79F0-49F3-B3A5-BF72ADD8BDD4}">
      <dgm:prSet/>
      <dgm:spPr/>
      <dgm:t>
        <a:bodyPr/>
        <a:lstStyle/>
        <a:p>
          <a:endParaRPr lang="pt-BR"/>
        </a:p>
      </dgm:t>
    </dgm:pt>
    <dgm:pt modelId="{8127F91C-B888-4E62-9F49-3D3FFC3E0C2F}">
      <dgm:prSet phldrT="[Texto]"/>
      <dgm:spPr/>
      <dgm:t>
        <a:bodyPr/>
        <a:lstStyle/>
        <a:p>
          <a:r>
            <a:rPr lang="pt-BR" dirty="0">
              <a:latin typeface="Century Gothic" panose="020B0502020202020204" pitchFamily="34" charset="0"/>
            </a:rPr>
            <a:t>Cessação do vínculo funcional com o Patrocinador.</a:t>
          </a:r>
        </a:p>
      </dgm:t>
    </dgm:pt>
    <dgm:pt modelId="{7A5944DD-2983-42E6-A531-F527F4CF51C3}" type="parTrans" cxnId="{C96C2E7A-700A-4A8D-8732-580ACC4E4FA9}">
      <dgm:prSet/>
      <dgm:spPr/>
      <dgm:t>
        <a:bodyPr/>
        <a:lstStyle/>
        <a:p>
          <a:endParaRPr lang="pt-BR"/>
        </a:p>
      </dgm:t>
    </dgm:pt>
    <dgm:pt modelId="{36DEF095-B31E-4669-9A65-444BC61D0ECF}" type="sibTrans" cxnId="{C96C2E7A-700A-4A8D-8732-580ACC4E4FA9}">
      <dgm:prSet/>
      <dgm:spPr/>
      <dgm:t>
        <a:bodyPr/>
        <a:lstStyle/>
        <a:p>
          <a:endParaRPr lang="pt-BR"/>
        </a:p>
      </dgm:t>
    </dgm:pt>
    <dgm:pt modelId="{5542F54C-617D-46E3-9F0D-6984812FA2F0}" type="pres">
      <dgm:prSet presAssocID="{6FE798C2-E539-4ABF-AF5B-D5D0AF6F5C6E}" presName="linear" presStyleCnt="0">
        <dgm:presLayoutVars>
          <dgm:dir/>
          <dgm:animLvl val="lvl"/>
          <dgm:resizeHandles val="exact"/>
        </dgm:presLayoutVars>
      </dgm:prSet>
      <dgm:spPr/>
      <dgm:t>
        <a:bodyPr/>
        <a:lstStyle/>
        <a:p>
          <a:endParaRPr lang="pt-BR"/>
        </a:p>
      </dgm:t>
    </dgm:pt>
    <dgm:pt modelId="{828DD796-275C-4869-9F2B-B4B8D28F20CF}" type="pres">
      <dgm:prSet presAssocID="{B4A5BD1A-4375-446E-9F88-65B0F7B8547E}" presName="parentLin" presStyleCnt="0"/>
      <dgm:spPr/>
    </dgm:pt>
    <dgm:pt modelId="{6E1B939E-3917-4EC5-B214-129E4114E306}" type="pres">
      <dgm:prSet presAssocID="{B4A5BD1A-4375-446E-9F88-65B0F7B8547E}" presName="parentLeftMargin" presStyleLbl="node1" presStyleIdx="0" presStyleCnt="3"/>
      <dgm:spPr/>
      <dgm:t>
        <a:bodyPr/>
        <a:lstStyle/>
        <a:p>
          <a:endParaRPr lang="pt-BR"/>
        </a:p>
      </dgm:t>
    </dgm:pt>
    <dgm:pt modelId="{1CA0E80A-5B23-461E-8B8B-970B4ACF3961}" type="pres">
      <dgm:prSet presAssocID="{B4A5BD1A-4375-446E-9F88-65B0F7B8547E}" presName="parentText" presStyleLbl="node1" presStyleIdx="0" presStyleCnt="3">
        <dgm:presLayoutVars>
          <dgm:chMax val="0"/>
          <dgm:bulletEnabled val="1"/>
        </dgm:presLayoutVars>
      </dgm:prSet>
      <dgm:spPr/>
      <dgm:t>
        <a:bodyPr/>
        <a:lstStyle/>
        <a:p>
          <a:endParaRPr lang="pt-BR"/>
        </a:p>
      </dgm:t>
    </dgm:pt>
    <dgm:pt modelId="{B2E4536F-8243-42AD-B954-97F9C1DD41FB}" type="pres">
      <dgm:prSet presAssocID="{B4A5BD1A-4375-446E-9F88-65B0F7B8547E}" presName="negativeSpace" presStyleCnt="0"/>
      <dgm:spPr/>
    </dgm:pt>
    <dgm:pt modelId="{09DC8366-507E-4F32-BCB7-8E419C37F743}" type="pres">
      <dgm:prSet presAssocID="{B4A5BD1A-4375-446E-9F88-65B0F7B8547E}" presName="childText" presStyleLbl="conFgAcc1" presStyleIdx="0" presStyleCnt="3">
        <dgm:presLayoutVars>
          <dgm:bulletEnabled val="1"/>
        </dgm:presLayoutVars>
      </dgm:prSet>
      <dgm:spPr/>
      <dgm:t>
        <a:bodyPr/>
        <a:lstStyle/>
        <a:p>
          <a:endParaRPr lang="pt-BR"/>
        </a:p>
      </dgm:t>
    </dgm:pt>
    <dgm:pt modelId="{74B1B356-081C-49FD-87D6-3E13643E2DE1}" type="pres">
      <dgm:prSet presAssocID="{0E1EC328-182E-41B0-807E-B97D5C996F06}" presName="spaceBetweenRectangles" presStyleCnt="0"/>
      <dgm:spPr/>
    </dgm:pt>
    <dgm:pt modelId="{E7E67666-A3FC-4CAF-9650-CF5B11BC72BC}" type="pres">
      <dgm:prSet presAssocID="{7C7184BB-113D-41C9-877F-99F214855934}" presName="parentLin" presStyleCnt="0"/>
      <dgm:spPr/>
    </dgm:pt>
    <dgm:pt modelId="{359E31E2-3A32-4803-B51F-BA63F1928F43}" type="pres">
      <dgm:prSet presAssocID="{7C7184BB-113D-41C9-877F-99F214855934}" presName="parentLeftMargin" presStyleLbl="node1" presStyleIdx="0" presStyleCnt="3"/>
      <dgm:spPr/>
      <dgm:t>
        <a:bodyPr/>
        <a:lstStyle/>
        <a:p>
          <a:endParaRPr lang="pt-BR"/>
        </a:p>
      </dgm:t>
    </dgm:pt>
    <dgm:pt modelId="{4660F8A7-FB89-49CC-8DF7-B16C3E7B091A}" type="pres">
      <dgm:prSet presAssocID="{7C7184BB-113D-41C9-877F-99F214855934}" presName="parentText" presStyleLbl="node1" presStyleIdx="1" presStyleCnt="3">
        <dgm:presLayoutVars>
          <dgm:chMax val="0"/>
          <dgm:bulletEnabled val="1"/>
        </dgm:presLayoutVars>
      </dgm:prSet>
      <dgm:spPr/>
      <dgm:t>
        <a:bodyPr/>
        <a:lstStyle/>
        <a:p>
          <a:endParaRPr lang="pt-BR"/>
        </a:p>
      </dgm:t>
    </dgm:pt>
    <dgm:pt modelId="{62F20D7B-570A-4885-BF58-D88E5802904D}" type="pres">
      <dgm:prSet presAssocID="{7C7184BB-113D-41C9-877F-99F214855934}" presName="negativeSpace" presStyleCnt="0"/>
      <dgm:spPr/>
    </dgm:pt>
    <dgm:pt modelId="{975672EC-169F-4970-91B9-8C652F78E288}" type="pres">
      <dgm:prSet presAssocID="{7C7184BB-113D-41C9-877F-99F214855934}" presName="childText" presStyleLbl="conFgAcc1" presStyleIdx="1" presStyleCnt="3">
        <dgm:presLayoutVars>
          <dgm:bulletEnabled val="1"/>
        </dgm:presLayoutVars>
      </dgm:prSet>
      <dgm:spPr/>
      <dgm:t>
        <a:bodyPr/>
        <a:lstStyle/>
        <a:p>
          <a:endParaRPr lang="pt-BR"/>
        </a:p>
      </dgm:t>
    </dgm:pt>
    <dgm:pt modelId="{9C1D8BC1-7874-4248-82BF-823417834DDF}" type="pres">
      <dgm:prSet presAssocID="{871D8CBA-CECB-4975-991C-040168D0DB12}" presName="spaceBetweenRectangles" presStyleCnt="0"/>
      <dgm:spPr/>
    </dgm:pt>
    <dgm:pt modelId="{F9762EDB-4802-4001-8309-13E411061163}" type="pres">
      <dgm:prSet presAssocID="{1C5DD5DA-A1E9-4080-A21F-8801BB80B7EF}" presName="parentLin" presStyleCnt="0"/>
      <dgm:spPr/>
    </dgm:pt>
    <dgm:pt modelId="{144BA48A-FF04-4B86-B512-D07516FD2C6C}" type="pres">
      <dgm:prSet presAssocID="{1C5DD5DA-A1E9-4080-A21F-8801BB80B7EF}" presName="parentLeftMargin" presStyleLbl="node1" presStyleIdx="1" presStyleCnt="3"/>
      <dgm:spPr/>
      <dgm:t>
        <a:bodyPr/>
        <a:lstStyle/>
        <a:p>
          <a:endParaRPr lang="pt-BR"/>
        </a:p>
      </dgm:t>
    </dgm:pt>
    <dgm:pt modelId="{E26EC16B-1BD4-4A0C-8B1B-7B857F364F7D}" type="pres">
      <dgm:prSet presAssocID="{1C5DD5DA-A1E9-4080-A21F-8801BB80B7EF}" presName="parentText" presStyleLbl="node1" presStyleIdx="2" presStyleCnt="3">
        <dgm:presLayoutVars>
          <dgm:chMax val="0"/>
          <dgm:bulletEnabled val="1"/>
        </dgm:presLayoutVars>
      </dgm:prSet>
      <dgm:spPr/>
      <dgm:t>
        <a:bodyPr/>
        <a:lstStyle/>
        <a:p>
          <a:endParaRPr lang="pt-BR"/>
        </a:p>
      </dgm:t>
    </dgm:pt>
    <dgm:pt modelId="{5F7DF143-55C5-4E6B-BACF-4001D6C4FB7C}" type="pres">
      <dgm:prSet presAssocID="{1C5DD5DA-A1E9-4080-A21F-8801BB80B7EF}" presName="negativeSpace" presStyleCnt="0"/>
      <dgm:spPr/>
    </dgm:pt>
    <dgm:pt modelId="{FF3D74F5-D1D4-4F69-B125-ACD9256CB657}" type="pres">
      <dgm:prSet presAssocID="{1C5DD5DA-A1E9-4080-A21F-8801BB80B7EF}" presName="childText" presStyleLbl="conFgAcc1" presStyleIdx="2" presStyleCnt="3">
        <dgm:presLayoutVars>
          <dgm:bulletEnabled val="1"/>
        </dgm:presLayoutVars>
      </dgm:prSet>
      <dgm:spPr/>
      <dgm:t>
        <a:bodyPr/>
        <a:lstStyle/>
        <a:p>
          <a:endParaRPr lang="pt-BR"/>
        </a:p>
      </dgm:t>
    </dgm:pt>
  </dgm:ptLst>
  <dgm:cxnLst>
    <dgm:cxn modelId="{CD86809D-2C8D-4CC2-AB9C-90641F765CBF}" type="presOf" srcId="{1C5DD5DA-A1E9-4080-A21F-8801BB80B7EF}" destId="{144BA48A-FF04-4B86-B512-D07516FD2C6C}" srcOrd="0" destOrd="0" presId="urn:microsoft.com/office/officeart/2005/8/layout/list1"/>
    <dgm:cxn modelId="{DD38E340-D0B1-4B96-8281-4967A88007FC}" type="presOf" srcId="{B4A5BD1A-4375-446E-9F88-65B0F7B8547E}" destId="{6E1B939E-3917-4EC5-B214-129E4114E306}" srcOrd="0" destOrd="0" presId="urn:microsoft.com/office/officeart/2005/8/layout/list1"/>
    <dgm:cxn modelId="{96187405-6E79-44E3-A6D6-D37046D59009}" type="presOf" srcId="{DC207254-08E6-4A46-95E8-C38AFB880636}" destId="{09DC8366-507E-4F32-BCB7-8E419C37F743}" srcOrd="0" destOrd="1" presId="urn:microsoft.com/office/officeart/2005/8/layout/list1"/>
    <dgm:cxn modelId="{296D2D1B-0F04-4C64-9DC3-2FD3C3A770C6}" type="presOf" srcId="{445F26CA-4256-41B0-8FA5-7041B0B029FC}" destId="{09DC8366-507E-4F32-BCB7-8E419C37F743}" srcOrd="0" destOrd="0" presId="urn:microsoft.com/office/officeart/2005/8/layout/list1"/>
    <dgm:cxn modelId="{B862AC0A-9EC4-4D8C-9229-B74B849F4F79}" srcId="{B4A5BD1A-4375-446E-9F88-65B0F7B8547E}" destId="{445F26CA-4256-41B0-8FA5-7041B0B029FC}" srcOrd="0" destOrd="0" parTransId="{FA698F9A-E5FF-4FED-9ECA-A7FFFC4DF2D0}" sibTransId="{15098849-5C79-49F9-9CFE-97A04653E40C}"/>
    <dgm:cxn modelId="{AD5F32CE-1678-48C3-8CBB-E98D8555521D}" srcId="{6FE798C2-E539-4ABF-AF5B-D5D0AF6F5C6E}" destId="{1C5DD5DA-A1E9-4080-A21F-8801BB80B7EF}" srcOrd="2" destOrd="0" parTransId="{7612F740-0F6C-4BFF-A986-5794EDFF0759}" sibTransId="{418C173D-6834-4A3F-A349-592466340542}"/>
    <dgm:cxn modelId="{23056527-6B79-47F2-BC7A-7D71FD2A956F}" type="presOf" srcId="{4329724B-ABB6-442A-BC60-F8897E7B4094}" destId="{FF3D74F5-D1D4-4F69-B125-ACD9256CB657}" srcOrd="0" destOrd="0" presId="urn:microsoft.com/office/officeart/2005/8/layout/list1"/>
    <dgm:cxn modelId="{3C022528-D1EB-4C58-8453-444C0E5B4BC7}" srcId="{7C7184BB-113D-41C9-877F-99F214855934}" destId="{FFADE683-0A6A-4EC2-8222-923E34CE73D8}" srcOrd="1" destOrd="0" parTransId="{29A2B76A-540B-4B94-BFE8-8A80123473FC}" sibTransId="{7DD6FADB-B42F-43ED-97E6-08ED64FAF11B}"/>
    <dgm:cxn modelId="{9799A348-D733-4B3A-B786-C4CF7D60FD9E}" type="presOf" srcId="{7C7184BB-113D-41C9-877F-99F214855934}" destId="{4660F8A7-FB89-49CC-8DF7-B16C3E7B091A}" srcOrd="1" destOrd="0" presId="urn:microsoft.com/office/officeart/2005/8/layout/list1"/>
    <dgm:cxn modelId="{7DEA8B35-CBEB-4570-AA4B-16F99C7BDD92}" type="presOf" srcId="{8127F91C-B888-4E62-9F49-3D3FFC3E0C2F}" destId="{09DC8366-507E-4F32-BCB7-8E419C37F743}" srcOrd="0" destOrd="2" presId="urn:microsoft.com/office/officeart/2005/8/layout/list1"/>
    <dgm:cxn modelId="{14778AE6-79F0-49F3-B3A5-BF72ADD8BDD4}" srcId="{1C5DD5DA-A1E9-4080-A21F-8801BB80B7EF}" destId="{4329724B-ABB6-442A-BC60-F8897E7B4094}" srcOrd="0" destOrd="0" parTransId="{41EF878C-B00E-410C-B781-0A04C2032D5F}" sibTransId="{3308C076-EEDD-4201-898C-1621F78D49CD}"/>
    <dgm:cxn modelId="{C96C2E7A-700A-4A8D-8732-580ACC4E4FA9}" srcId="{B4A5BD1A-4375-446E-9F88-65B0F7B8547E}" destId="{8127F91C-B888-4E62-9F49-3D3FFC3E0C2F}" srcOrd="2" destOrd="0" parTransId="{7A5944DD-2983-42E6-A531-F527F4CF51C3}" sibTransId="{36DEF095-B31E-4669-9A65-444BC61D0ECF}"/>
    <dgm:cxn modelId="{50E5FAC8-2B2C-4AAC-B972-98E8829B5287}" type="presOf" srcId="{A9AD1F53-C19D-4148-AC89-EB1E036AF470}" destId="{975672EC-169F-4970-91B9-8C652F78E288}" srcOrd="0" destOrd="0" presId="urn:microsoft.com/office/officeart/2005/8/layout/list1"/>
    <dgm:cxn modelId="{9CADE88C-EAD0-4FC5-82D4-91B1B960512B}" type="presOf" srcId="{B4A5BD1A-4375-446E-9F88-65B0F7B8547E}" destId="{1CA0E80A-5B23-461E-8B8B-970B4ACF3961}" srcOrd="1" destOrd="0" presId="urn:microsoft.com/office/officeart/2005/8/layout/list1"/>
    <dgm:cxn modelId="{41B71672-CF97-417A-BB5F-025BE4A9B9BC}" type="presOf" srcId="{FFADE683-0A6A-4EC2-8222-923E34CE73D8}" destId="{975672EC-169F-4970-91B9-8C652F78E288}" srcOrd="0" destOrd="1" presId="urn:microsoft.com/office/officeart/2005/8/layout/list1"/>
    <dgm:cxn modelId="{50B97172-1710-4754-86BD-0B6081ADD3FE}" type="presOf" srcId="{6FE798C2-E539-4ABF-AF5B-D5D0AF6F5C6E}" destId="{5542F54C-617D-46E3-9F0D-6984812FA2F0}" srcOrd="0" destOrd="0" presId="urn:microsoft.com/office/officeart/2005/8/layout/list1"/>
    <dgm:cxn modelId="{DD723014-A130-45D8-9721-EBAD7A5F2C69}" srcId="{6FE798C2-E539-4ABF-AF5B-D5D0AF6F5C6E}" destId="{7C7184BB-113D-41C9-877F-99F214855934}" srcOrd="1" destOrd="0" parTransId="{F6BCCD04-03E2-4CC4-8119-89C1F7B8E916}" sibTransId="{871D8CBA-CECB-4975-991C-040168D0DB12}"/>
    <dgm:cxn modelId="{FAC9AB9A-1F8E-4C51-82C1-E55A0F0ED5D8}" type="presOf" srcId="{1C5DD5DA-A1E9-4080-A21F-8801BB80B7EF}" destId="{E26EC16B-1BD4-4A0C-8B1B-7B857F364F7D}" srcOrd="1" destOrd="0" presId="urn:microsoft.com/office/officeart/2005/8/layout/list1"/>
    <dgm:cxn modelId="{DED6FD55-1878-4871-9BFF-0EF55D95870E}" srcId="{B4A5BD1A-4375-446E-9F88-65B0F7B8547E}" destId="{DC207254-08E6-4A46-95E8-C38AFB880636}" srcOrd="1" destOrd="0" parTransId="{567020B9-EC86-49DE-BA9B-0793F5A952C0}" sibTransId="{CD10B0C2-8118-419A-91DF-E89D366BA09F}"/>
    <dgm:cxn modelId="{0BDD2B64-C2F3-42CF-886D-A4760C239510}" type="presOf" srcId="{7C7184BB-113D-41C9-877F-99F214855934}" destId="{359E31E2-3A32-4803-B51F-BA63F1928F43}" srcOrd="0" destOrd="0" presId="urn:microsoft.com/office/officeart/2005/8/layout/list1"/>
    <dgm:cxn modelId="{4C831B85-9759-4168-B9EF-84285F7BAD29}" srcId="{6FE798C2-E539-4ABF-AF5B-D5D0AF6F5C6E}" destId="{B4A5BD1A-4375-446E-9F88-65B0F7B8547E}" srcOrd="0" destOrd="0" parTransId="{B26FAEDC-213E-4C4B-8724-C42A8184C82C}" sibTransId="{0E1EC328-182E-41B0-807E-B97D5C996F06}"/>
    <dgm:cxn modelId="{55E5191A-3523-4E9F-9F5C-7F6C9A7EE1AD}" srcId="{7C7184BB-113D-41C9-877F-99F214855934}" destId="{A9AD1F53-C19D-4148-AC89-EB1E036AF470}" srcOrd="0" destOrd="0" parTransId="{57932A93-8166-4F1C-ABE5-0E141BF68D16}" sibTransId="{4DE878F7-5804-427F-AB13-DEEBCBEF52C4}"/>
    <dgm:cxn modelId="{A48362FE-5FCA-427E-AE74-6AC4CCAA682F}" type="presParOf" srcId="{5542F54C-617D-46E3-9F0D-6984812FA2F0}" destId="{828DD796-275C-4869-9F2B-B4B8D28F20CF}" srcOrd="0" destOrd="0" presId="urn:microsoft.com/office/officeart/2005/8/layout/list1"/>
    <dgm:cxn modelId="{488150B8-FAF9-47EB-93DB-980DD39F33AC}" type="presParOf" srcId="{828DD796-275C-4869-9F2B-B4B8D28F20CF}" destId="{6E1B939E-3917-4EC5-B214-129E4114E306}" srcOrd="0" destOrd="0" presId="urn:microsoft.com/office/officeart/2005/8/layout/list1"/>
    <dgm:cxn modelId="{ADEAB25A-C1B0-48E1-A5A5-B03CB192B11B}" type="presParOf" srcId="{828DD796-275C-4869-9F2B-B4B8D28F20CF}" destId="{1CA0E80A-5B23-461E-8B8B-970B4ACF3961}" srcOrd="1" destOrd="0" presId="urn:microsoft.com/office/officeart/2005/8/layout/list1"/>
    <dgm:cxn modelId="{652C1002-697C-4367-903E-F951D640ACA9}" type="presParOf" srcId="{5542F54C-617D-46E3-9F0D-6984812FA2F0}" destId="{B2E4536F-8243-42AD-B954-97F9C1DD41FB}" srcOrd="1" destOrd="0" presId="urn:microsoft.com/office/officeart/2005/8/layout/list1"/>
    <dgm:cxn modelId="{0A988E94-488E-4F05-B2B0-EACE38FAEE0E}" type="presParOf" srcId="{5542F54C-617D-46E3-9F0D-6984812FA2F0}" destId="{09DC8366-507E-4F32-BCB7-8E419C37F743}" srcOrd="2" destOrd="0" presId="urn:microsoft.com/office/officeart/2005/8/layout/list1"/>
    <dgm:cxn modelId="{7A51E819-D666-4FE0-9741-E8CDC5E651CA}" type="presParOf" srcId="{5542F54C-617D-46E3-9F0D-6984812FA2F0}" destId="{74B1B356-081C-49FD-87D6-3E13643E2DE1}" srcOrd="3" destOrd="0" presId="urn:microsoft.com/office/officeart/2005/8/layout/list1"/>
    <dgm:cxn modelId="{0808752A-D177-4AC4-953D-338B5DEC15DE}" type="presParOf" srcId="{5542F54C-617D-46E3-9F0D-6984812FA2F0}" destId="{E7E67666-A3FC-4CAF-9650-CF5B11BC72BC}" srcOrd="4" destOrd="0" presId="urn:microsoft.com/office/officeart/2005/8/layout/list1"/>
    <dgm:cxn modelId="{41837BD6-B8AE-4B79-9849-363E9846C910}" type="presParOf" srcId="{E7E67666-A3FC-4CAF-9650-CF5B11BC72BC}" destId="{359E31E2-3A32-4803-B51F-BA63F1928F43}" srcOrd="0" destOrd="0" presId="urn:microsoft.com/office/officeart/2005/8/layout/list1"/>
    <dgm:cxn modelId="{05F018A6-EC1A-4C67-B466-FD28883D16F6}" type="presParOf" srcId="{E7E67666-A3FC-4CAF-9650-CF5B11BC72BC}" destId="{4660F8A7-FB89-49CC-8DF7-B16C3E7B091A}" srcOrd="1" destOrd="0" presId="urn:microsoft.com/office/officeart/2005/8/layout/list1"/>
    <dgm:cxn modelId="{F9B390B8-D583-4680-B118-5752A565EFF0}" type="presParOf" srcId="{5542F54C-617D-46E3-9F0D-6984812FA2F0}" destId="{62F20D7B-570A-4885-BF58-D88E5802904D}" srcOrd="5" destOrd="0" presId="urn:microsoft.com/office/officeart/2005/8/layout/list1"/>
    <dgm:cxn modelId="{C3F15240-5884-49B2-A542-DA29E6956622}" type="presParOf" srcId="{5542F54C-617D-46E3-9F0D-6984812FA2F0}" destId="{975672EC-169F-4970-91B9-8C652F78E288}" srcOrd="6" destOrd="0" presId="urn:microsoft.com/office/officeart/2005/8/layout/list1"/>
    <dgm:cxn modelId="{EF8937E1-9AC0-4E9F-BDBB-B9064ECE4A1B}" type="presParOf" srcId="{5542F54C-617D-46E3-9F0D-6984812FA2F0}" destId="{9C1D8BC1-7874-4248-82BF-823417834DDF}" srcOrd="7" destOrd="0" presId="urn:microsoft.com/office/officeart/2005/8/layout/list1"/>
    <dgm:cxn modelId="{2FEA79DF-2A51-4EC0-A630-94F46BE9ED92}" type="presParOf" srcId="{5542F54C-617D-46E3-9F0D-6984812FA2F0}" destId="{F9762EDB-4802-4001-8309-13E411061163}" srcOrd="8" destOrd="0" presId="urn:microsoft.com/office/officeart/2005/8/layout/list1"/>
    <dgm:cxn modelId="{BC6697C6-DEB8-4415-B587-792F3A442197}" type="presParOf" srcId="{F9762EDB-4802-4001-8309-13E411061163}" destId="{144BA48A-FF04-4B86-B512-D07516FD2C6C}" srcOrd="0" destOrd="0" presId="urn:microsoft.com/office/officeart/2005/8/layout/list1"/>
    <dgm:cxn modelId="{B0D173E5-F97D-4B13-A3C9-ECAA6305FEC0}" type="presParOf" srcId="{F9762EDB-4802-4001-8309-13E411061163}" destId="{E26EC16B-1BD4-4A0C-8B1B-7B857F364F7D}" srcOrd="1" destOrd="0" presId="urn:microsoft.com/office/officeart/2005/8/layout/list1"/>
    <dgm:cxn modelId="{1C3DD657-DB37-4AEE-A0E3-E9E84127DCE6}" type="presParOf" srcId="{5542F54C-617D-46E3-9F0D-6984812FA2F0}" destId="{5F7DF143-55C5-4E6B-BACF-4001D6C4FB7C}" srcOrd="9" destOrd="0" presId="urn:microsoft.com/office/officeart/2005/8/layout/list1"/>
    <dgm:cxn modelId="{83D72B1A-A67F-4C6C-995B-BA71FB625650}" type="presParOf" srcId="{5542F54C-617D-46E3-9F0D-6984812FA2F0}" destId="{FF3D74F5-D1D4-4F69-B125-ACD9256CB65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87313" y="744538"/>
            <a:ext cx="6615112" cy="3721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8815" y="4713645"/>
            <a:ext cx="5430520" cy="4465558"/>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5376970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0949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748248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979321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456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74309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0811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1298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291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442731" y="337284"/>
            <a:ext cx="2324700" cy="23247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9"/>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2838860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442731" y="337284"/>
            <a:ext cx="2324700" cy="23247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9"/>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2664798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23D4326-BDBE-4B18-ACC9-28E73019DBE0}"/>
              </a:ext>
            </a:extLst>
          </p:cNvPr>
          <p:cNvSpPr>
            <a:spLocks noGrp="1"/>
          </p:cNvSpPr>
          <p:nvPr>
            <p:ph type="ctrTitle"/>
          </p:nvPr>
        </p:nvSpPr>
        <p:spPr>
          <a:xfrm>
            <a:off x="1143000" y="841772"/>
            <a:ext cx="6858000" cy="17907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a16="http://schemas.microsoft.com/office/drawing/2014/main" xmlns="" id="{7208EB15-A5FE-49A2-945E-53F628F1144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CD030B0A-BBB4-4877-840E-3901C0B330B0}"/>
              </a:ext>
            </a:extLst>
          </p:cNvPr>
          <p:cNvSpPr>
            <a:spLocks noGrp="1"/>
          </p:cNvSpPr>
          <p:nvPr>
            <p:ph type="dt" sz="half" idx="10"/>
          </p:nvPr>
        </p:nvSpPr>
        <p:spPr/>
        <p:txBody>
          <a:bodyPr/>
          <a:lstStyle/>
          <a:p>
            <a:fld id="{B95BBF7C-2EE1-4FE7-83A3-154D6E47F761}" type="datetimeFigureOut">
              <a:rPr lang="pt-BR" smtClean="0"/>
              <a:t>27/09/2022</a:t>
            </a:fld>
            <a:endParaRPr lang="pt-BR"/>
          </a:p>
        </p:txBody>
      </p:sp>
      <p:sp>
        <p:nvSpPr>
          <p:cNvPr id="5" name="Espaço Reservado para Rodapé 4">
            <a:extLst>
              <a:ext uri="{FF2B5EF4-FFF2-40B4-BE49-F238E27FC236}">
                <a16:creationId xmlns:a16="http://schemas.microsoft.com/office/drawing/2014/main" xmlns="" id="{12543AA4-29FB-4497-BC2C-3233618AEAF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F0EFE615-1A09-487A-82B8-E38A4AFA3DEB}"/>
              </a:ext>
            </a:extLst>
          </p:cNvPr>
          <p:cNvSpPr>
            <a:spLocks noGrp="1"/>
          </p:cNvSpPr>
          <p:nvPr>
            <p:ph type="sldNum" sz="quarter" idx="12"/>
          </p:nvPr>
        </p:nvSpPr>
        <p:spPr/>
        <p:txBody>
          <a:bodyPr/>
          <a:lstStyle/>
          <a:p>
            <a:fld id="{9121EC41-DF3C-4D3D-82E1-D02E8081657C}" type="slidenum">
              <a:rPr lang="pt-BR" smtClean="0"/>
              <a:t>‹nº›</a:t>
            </a:fld>
            <a:endParaRPr lang="pt-BR"/>
          </a:p>
        </p:txBody>
      </p:sp>
    </p:spTree>
    <p:extLst>
      <p:ext uri="{BB962C8B-B14F-4D97-AF65-F5344CB8AC3E}">
        <p14:creationId xmlns:p14="http://schemas.microsoft.com/office/powerpoint/2010/main" val="1233934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D25770D-7946-462C-A69D-23B2A3D22D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8330DF65-58DD-49E4-95C5-28839EFDD82F}"/>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4EA19B4C-B9E5-42F0-9803-2509A2476547}"/>
              </a:ext>
            </a:extLst>
          </p:cNvPr>
          <p:cNvSpPr>
            <a:spLocks noGrp="1"/>
          </p:cNvSpPr>
          <p:nvPr>
            <p:ph type="dt" sz="half" idx="10"/>
          </p:nvPr>
        </p:nvSpPr>
        <p:spPr/>
        <p:txBody>
          <a:bodyPr/>
          <a:lstStyle/>
          <a:p>
            <a:fld id="{B95BBF7C-2EE1-4FE7-83A3-154D6E47F761}" type="datetimeFigureOut">
              <a:rPr lang="pt-BR" smtClean="0"/>
              <a:t>27/09/2022</a:t>
            </a:fld>
            <a:endParaRPr lang="pt-BR"/>
          </a:p>
        </p:txBody>
      </p:sp>
      <p:sp>
        <p:nvSpPr>
          <p:cNvPr id="5" name="Espaço Reservado para Rodapé 4">
            <a:extLst>
              <a:ext uri="{FF2B5EF4-FFF2-40B4-BE49-F238E27FC236}">
                <a16:creationId xmlns:a16="http://schemas.microsoft.com/office/drawing/2014/main" xmlns="" id="{42086ED9-02C3-4D7A-8604-E2DCC73CB8C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81A383B0-B777-462A-B792-A8478BAE5069}"/>
              </a:ext>
            </a:extLst>
          </p:cNvPr>
          <p:cNvSpPr>
            <a:spLocks noGrp="1"/>
          </p:cNvSpPr>
          <p:nvPr>
            <p:ph type="sldNum" sz="quarter" idx="12"/>
          </p:nvPr>
        </p:nvSpPr>
        <p:spPr/>
        <p:txBody>
          <a:bodyPr/>
          <a:lstStyle/>
          <a:p>
            <a:fld id="{9121EC41-DF3C-4D3D-82E1-D02E8081657C}" type="slidenum">
              <a:rPr lang="pt-BR" smtClean="0"/>
              <a:t>‹nº›</a:t>
            </a:fld>
            <a:endParaRPr lang="pt-BR"/>
          </a:p>
        </p:txBody>
      </p:sp>
    </p:spTree>
    <p:extLst>
      <p:ext uri="{BB962C8B-B14F-4D97-AF65-F5344CB8AC3E}">
        <p14:creationId xmlns:p14="http://schemas.microsoft.com/office/powerpoint/2010/main" val="2236889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3590228-FA0F-4C2E-9BA7-6D5730FD93FF}"/>
              </a:ext>
            </a:extLst>
          </p:cNvPr>
          <p:cNvSpPr>
            <a:spLocks noGrp="1"/>
          </p:cNvSpPr>
          <p:nvPr>
            <p:ph type="title"/>
          </p:nvPr>
        </p:nvSpPr>
        <p:spPr>
          <a:xfrm>
            <a:off x="623888" y="1282304"/>
            <a:ext cx="7886700" cy="2139553"/>
          </a:xfrm>
        </p:spPr>
        <p:txBody>
          <a:bodyPr anchor="b"/>
          <a:lstStyle>
            <a:lvl1pPr>
              <a:defRPr sz="4500"/>
            </a:lvl1pPr>
          </a:lstStyle>
          <a:p>
            <a:r>
              <a:rPr lang="pt-BR"/>
              <a:t>Clique para editar o título Mestre</a:t>
            </a:r>
          </a:p>
        </p:txBody>
      </p:sp>
      <p:sp>
        <p:nvSpPr>
          <p:cNvPr id="3" name="Espaço Reservado para Texto 2">
            <a:extLst>
              <a:ext uri="{FF2B5EF4-FFF2-40B4-BE49-F238E27FC236}">
                <a16:creationId xmlns:a16="http://schemas.microsoft.com/office/drawing/2014/main" xmlns="" id="{826B9244-F4B8-4706-A72F-1BED91E6A36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xmlns="" id="{DFC6530B-81E0-4B3C-8FE4-B555716D9C01}"/>
              </a:ext>
            </a:extLst>
          </p:cNvPr>
          <p:cNvSpPr>
            <a:spLocks noGrp="1"/>
          </p:cNvSpPr>
          <p:nvPr>
            <p:ph type="dt" sz="half" idx="10"/>
          </p:nvPr>
        </p:nvSpPr>
        <p:spPr/>
        <p:txBody>
          <a:bodyPr/>
          <a:lstStyle/>
          <a:p>
            <a:fld id="{B95BBF7C-2EE1-4FE7-83A3-154D6E47F761}" type="datetimeFigureOut">
              <a:rPr lang="pt-BR" smtClean="0"/>
              <a:t>27/09/2022</a:t>
            </a:fld>
            <a:endParaRPr lang="pt-BR"/>
          </a:p>
        </p:txBody>
      </p:sp>
      <p:sp>
        <p:nvSpPr>
          <p:cNvPr id="5" name="Espaço Reservado para Rodapé 4">
            <a:extLst>
              <a:ext uri="{FF2B5EF4-FFF2-40B4-BE49-F238E27FC236}">
                <a16:creationId xmlns:a16="http://schemas.microsoft.com/office/drawing/2014/main" xmlns="" id="{2436D110-DD63-4C2C-90FB-775F4760461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4CD0B7F5-A0F1-4A9D-8816-399E35D3100D}"/>
              </a:ext>
            </a:extLst>
          </p:cNvPr>
          <p:cNvSpPr>
            <a:spLocks noGrp="1"/>
          </p:cNvSpPr>
          <p:nvPr>
            <p:ph type="sldNum" sz="quarter" idx="12"/>
          </p:nvPr>
        </p:nvSpPr>
        <p:spPr/>
        <p:txBody>
          <a:bodyPr/>
          <a:lstStyle/>
          <a:p>
            <a:fld id="{9121EC41-DF3C-4D3D-82E1-D02E8081657C}" type="slidenum">
              <a:rPr lang="pt-BR" smtClean="0"/>
              <a:t>‹nº›</a:t>
            </a:fld>
            <a:endParaRPr lang="pt-BR"/>
          </a:p>
        </p:txBody>
      </p:sp>
    </p:spTree>
    <p:extLst>
      <p:ext uri="{BB962C8B-B14F-4D97-AF65-F5344CB8AC3E}">
        <p14:creationId xmlns:p14="http://schemas.microsoft.com/office/powerpoint/2010/main" val="3326937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D8A03B6-0CE0-4121-B176-9692C9D5D2D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5C09C2A4-6B83-4C57-A83A-F0BAD94C1CCC}"/>
              </a:ext>
            </a:extLst>
          </p:cNvPr>
          <p:cNvSpPr>
            <a:spLocks noGrp="1"/>
          </p:cNvSpPr>
          <p:nvPr>
            <p:ph sz="half" idx="1"/>
          </p:nvPr>
        </p:nvSpPr>
        <p:spPr>
          <a:xfrm>
            <a:off x="628650" y="1369219"/>
            <a:ext cx="3886200" cy="326350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xmlns="" id="{DEFC0681-B066-43D3-AB40-08A69B5D096C}"/>
              </a:ext>
            </a:extLst>
          </p:cNvPr>
          <p:cNvSpPr>
            <a:spLocks noGrp="1"/>
          </p:cNvSpPr>
          <p:nvPr>
            <p:ph sz="half" idx="2"/>
          </p:nvPr>
        </p:nvSpPr>
        <p:spPr>
          <a:xfrm>
            <a:off x="4629150" y="1369219"/>
            <a:ext cx="3886200" cy="3263504"/>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xmlns="" id="{F5D0A861-4AE1-4DCE-9267-8FA41966AFF5}"/>
              </a:ext>
            </a:extLst>
          </p:cNvPr>
          <p:cNvSpPr>
            <a:spLocks noGrp="1"/>
          </p:cNvSpPr>
          <p:nvPr>
            <p:ph type="dt" sz="half" idx="10"/>
          </p:nvPr>
        </p:nvSpPr>
        <p:spPr/>
        <p:txBody>
          <a:bodyPr/>
          <a:lstStyle/>
          <a:p>
            <a:fld id="{B95BBF7C-2EE1-4FE7-83A3-154D6E47F761}" type="datetimeFigureOut">
              <a:rPr lang="pt-BR" smtClean="0"/>
              <a:t>27/09/2022</a:t>
            </a:fld>
            <a:endParaRPr lang="pt-BR"/>
          </a:p>
        </p:txBody>
      </p:sp>
      <p:sp>
        <p:nvSpPr>
          <p:cNvPr id="6" name="Espaço Reservado para Rodapé 5">
            <a:extLst>
              <a:ext uri="{FF2B5EF4-FFF2-40B4-BE49-F238E27FC236}">
                <a16:creationId xmlns:a16="http://schemas.microsoft.com/office/drawing/2014/main" xmlns="" id="{AA3D82FE-0AFD-4A42-95C4-602A859E7F2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80DC2445-944B-4088-A072-F86D4E485D52}"/>
              </a:ext>
            </a:extLst>
          </p:cNvPr>
          <p:cNvSpPr>
            <a:spLocks noGrp="1"/>
          </p:cNvSpPr>
          <p:nvPr>
            <p:ph type="sldNum" sz="quarter" idx="12"/>
          </p:nvPr>
        </p:nvSpPr>
        <p:spPr/>
        <p:txBody>
          <a:bodyPr/>
          <a:lstStyle/>
          <a:p>
            <a:fld id="{9121EC41-DF3C-4D3D-82E1-D02E8081657C}" type="slidenum">
              <a:rPr lang="pt-BR" smtClean="0"/>
              <a:t>‹nº›</a:t>
            </a:fld>
            <a:endParaRPr lang="pt-BR"/>
          </a:p>
        </p:txBody>
      </p:sp>
    </p:spTree>
    <p:extLst>
      <p:ext uri="{BB962C8B-B14F-4D97-AF65-F5344CB8AC3E}">
        <p14:creationId xmlns:p14="http://schemas.microsoft.com/office/powerpoint/2010/main" val="150964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5EC19AE-6154-4427-96C4-256C80080871}"/>
              </a:ext>
            </a:extLst>
          </p:cNvPr>
          <p:cNvSpPr>
            <a:spLocks noGrp="1"/>
          </p:cNvSpPr>
          <p:nvPr>
            <p:ph type="title"/>
          </p:nvPr>
        </p:nvSpPr>
        <p:spPr>
          <a:xfrm>
            <a:off x="629841" y="273844"/>
            <a:ext cx="7886700" cy="994172"/>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xmlns="" id="{9B11DD24-D615-4603-A7F7-4E4E223CF6E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xmlns="" id="{F65957E3-B1B8-4EB8-B732-8DB5EDDB7570}"/>
              </a:ext>
            </a:extLst>
          </p:cNvPr>
          <p:cNvSpPr>
            <a:spLocks noGrp="1"/>
          </p:cNvSpPr>
          <p:nvPr>
            <p:ph sz="half" idx="2"/>
          </p:nvPr>
        </p:nvSpPr>
        <p:spPr>
          <a:xfrm>
            <a:off x="629842" y="1878806"/>
            <a:ext cx="3868340" cy="276344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xmlns="" id="{8C9D591E-5890-425E-A84A-BA0FCE86F44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xmlns="" id="{BCA6D7E3-D1EB-4361-816F-AD65B3DE3CCE}"/>
              </a:ext>
            </a:extLst>
          </p:cNvPr>
          <p:cNvSpPr>
            <a:spLocks noGrp="1"/>
          </p:cNvSpPr>
          <p:nvPr>
            <p:ph sz="quarter" idx="4"/>
          </p:nvPr>
        </p:nvSpPr>
        <p:spPr>
          <a:xfrm>
            <a:off x="4629150" y="1878806"/>
            <a:ext cx="3887391" cy="2763441"/>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xmlns="" id="{3BB60261-3ADF-4E9E-980D-10CFA94DD889}"/>
              </a:ext>
            </a:extLst>
          </p:cNvPr>
          <p:cNvSpPr>
            <a:spLocks noGrp="1"/>
          </p:cNvSpPr>
          <p:nvPr>
            <p:ph type="dt" sz="half" idx="10"/>
          </p:nvPr>
        </p:nvSpPr>
        <p:spPr/>
        <p:txBody>
          <a:bodyPr/>
          <a:lstStyle/>
          <a:p>
            <a:fld id="{B95BBF7C-2EE1-4FE7-83A3-154D6E47F761}" type="datetimeFigureOut">
              <a:rPr lang="pt-BR" smtClean="0"/>
              <a:t>27/09/2022</a:t>
            </a:fld>
            <a:endParaRPr lang="pt-BR"/>
          </a:p>
        </p:txBody>
      </p:sp>
      <p:sp>
        <p:nvSpPr>
          <p:cNvPr id="8" name="Espaço Reservado para Rodapé 7">
            <a:extLst>
              <a:ext uri="{FF2B5EF4-FFF2-40B4-BE49-F238E27FC236}">
                <a16:creationId xmlns:a16="http://schemas.microsoft.com/office/drawing/2014/main" xmlns="" id="{695DBF9C-143B-448D-9860-51F5E0411E22}"/>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xmlns="" id="{E510A824-BD51-457E-B01F-2F4A23C0304A}"/>
              </a:ext>
            </a:extLst>
          </p:cNvPr>
          <p:cNvSpPr>
            <a:spLocks noGrp="1"/>
          </p:cNvSpPr>
          <p:nvPr>
            <p:ph type="sldNum" sz="quarter" idx="12"/>
          </p:nvPr>
        </p:nvSpPr>
        <p:spPr/>
        <p:txBody>
          <a:bodyPr/>
          <a:lstStyle/>
          <a:p>
            <a:fld id="{9121EC41-DF3C-4D3D-82E1-D02E8081657C}" type="slidenum">
              <a:rPr lang="pt-BR" smtClean="0"/>
              <a:t>‹nº›</a:t>
            </a:fld>
            <a:endParaRPr lang="pt-BR"/>
          </a:p>
        </p:txBody>
      </p:sp>
    </p:spTree>
    <p:extLst>
      <p:ext uri="{BB962C8B-B14F-4D97-AF65-F5344CB8AC3E}">
        <p14:creationId xmlns:p14="http://schemas.microsoft.com/office/powerpoint/2010/main" val="1772627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3931EBD-C14A-414E-A99D-777A8B9BE70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xmlns="" id="{71407E80-70D5-4490-B97D-87AA315C12D8}"/>
              </a:ext>
            </a:extLst>
          </p:cNvPr>
          <p:cNvSpPr>
            <a:spLocks noGrp="1"/>
          </p:cNvSpPr>
          <p:nvPr>
            <p:ph type="dt" sz="half" idx="10"/>
          </p:nvPr>
        </p:nvSpPr>
        <p:spPr/>
        <p:txBody>
          <a:bodyPr/>
          <a:lstStyle/>
          <a:p>
            <a:fld id="{B95BBF7C-2EE1-4FE7-83A3-154D6E47F761}" type="datetimeFigureOut">
              <a:rPr lang="pt-BR" smtClean="0"/>
              <a:t>27/09/2022</a:t>
            </a:fld>
            <a:endParaRPr lang="pt-BR"/>
          </a:p>
        </p:txBody>
      </p:sp>
      <p:sp>
        <p:nvSpPr>
          <p:cNvPr id="4" name="Espaço Reservado para Rodapé 3">
            <a:extLst>
              <a:ext uri="{FF2B5EF4-FFF2-40B4-BE49-F238E27FC236}">
                <a16:creationId xmlns:a16="http://schemas.microsoft.com/office/drawing/2014/main" xmlns="" id="{3F19F487-1510-45F7-9537-37CEEE750B8F}"/>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xmlns="" id="{2D5D14B4-D44A-4F7C-990B-7F6CEF06086B}"/>
              </a:ext>
            </a:extLst>
          </p:cNvPr>
          <p:cNvSpPr>
            <a:spLocks noGrp="1"/>
          </p:cNvSpPr>
          <p:nvPr>
            <p:ph type="sldNum" sz="quarter" idx="12"/>
          </p:nvPr>
        </p:nvSpPr>
        <p:spPr/>
        <p:txBody>
          <a:bodyPr/>
          <a:lstStyle/>
          <a:p>
            <a:fld id="{9121EC41-DF3C-4D3D-82E1-D02E8081657C}" type="slidenum">
              <a:rPr lang="pt-BR" smtClean="0"/>
              <a:t>‹nº›</a:t>
            </a:fld>
            <a:endParaRPr lang="pt-BR"/>
          </a:p>
        </p:txBody>
      </p:sp>
    </p:spTree>
    <p:extLst>
      <p:ext uri="{BB962C8B-B14F-4D97-AF65-F5344CB8AC3E}">
        <p14:creationId xmlns:p14="http://schemas.microsoft.com/office/powerpoint/2010/main" val="1829587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73EA6FAD-D713-4953-8D2F-98574FB31BB6}"/>
              </a:ext>
            </a:extLst>
          </p:cNvPr>
          <p:cNvSpPr>
            <a:spLocks noGrp="1"/>
          </p:cNvSpPr>
          <p:nvPr>
            <p:ph type="dt" sz="half" idx="10"/>
          </p:nvPr>
        </p:nvSpPr>
        <p:spPr/>
        <p:txBody>
          <a:bodyPr/>
          <a:lstStyle/>
          <a:p>
            <a:fld id="{B95BBF7C-2EE1-4FE7-83A3-154D6E47F761}" type="datetimeFigureOut">
              <a:rPr lang="pt-BR" smtClean="0"/>
              <a:t>27/09/2022</a:t>
            </a:fld>
            <a:endParaRPr lang="pt-BR"/>
          </a:p>
        </p:txBody>
      </p:sp>
      <p:sp>
        <p:nvSpPr>
          <p:cNvPr id="3" name="Espaço Reservado para Rodapé 2">
            <a:extLst>
              <a:ext uri="{FF2B5EF4-FFF2-40B4-BE49-F238E27FC236}">
                <a16:creationId xmlns:a16="http://schemas.microsoft.com/office/drawing/2014/main" xmlns="" id="{335E6970-0E78-484D-A503-0CEAECFD0FBB}"/>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xmlns="" id="{06D49099-026B-4C02-B996-63CB4C24161E}"/>
              </a:ext>
            </a:extLst>
          </p:cNvPr>
          <p:cNvSpPr>
            <a:spLocks noGrp="1"/>
          </p:cNvSpPr>
          <p:nvPr>
            <p:ph type="sldNum" sz="quarter" idx="12"/>
          </p:nvPr>
        </p:nvSpPr>
        <p:spPr/>
        <p:txBody>
          <a:bodyPr/>
          <a:lstStyle/>
          <a:p>
            <a:fld id="{9121EC41-DF3C-4D3D-82E1-D02E8081657C}" type="slidenum">
              <a:rPr lang="pt-BR" smtClean="0"/>
              <a:t>‹nº›</a:t>
            </a:fld>
            <a:endParaRPr lang="pt-BR"/>
          </a:p>
        </p:txBody>
      </p:sp>
    </p:spTree>
    <p:extLst>
      <p:ext uri="{BB962C8B-B14F-4D97-AF65-F5344CB8AC3E}">
        <p14:creationId xmlns:p14="http://schemas.microsoft.com/office/powerpoint/2010/main" val="3493790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A45A8BA-7B97-4CBC-883C-DC9C1DFF1376}"/>
              </a:ext>
            </a:extLst>
          </p:cNvPr>
          <p:cNvSpPr>
            <a:spLocks noGrp="1"/>
          </p:cNvSpPr>
          <p:nvPr>
            <p:ph type="title"/>
          </p:nvPr>
        </p:nvSpPr>
        <p:spPr>
          <a:xfrm>
            <a:off x="629841" y="342900"/>
            <a:ext cx="2949178" cy="1200150"/>
          </a:xfrm>
        </p:spPr>
        <p:txBody>
          <a:bodyPr anchor="b"/>
          <a:lstStyle>
            <a:lvl1pPr>
              <a:defRPr sz="2400"/>
            </a:lvl1pPr>
          </a:lstStyle>
          <a:p>
            <a:r>
              <a:rPr lang="pt-BR"/>
              <a:t>Clique para editar o título Mestre</a:t>
            </a:r>
          </a:p>
        </p:txBody>
      </p:sp>
      <p:sp>
        <p:nvSpPr>
          <p:cNvPr id="3" name="Espaço Reservado para Conteúdo 2">
            <a:extLst>
              <a:ext uri="{FF2B5EF4-FFF2-40B4-BE49-F238E27FC236}">
                <a16:creationId xmlns:a16="http://schemas.microsoft.com/office/drawing/2014/main" xmlns="" id="{4EF69FD9-D2CC-42C7-A461-1298A7A2BD1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xmlns="" id="{5529FDF2-29B2-4BFA-B3BE-D360D7AF171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xmlns="" id="{A61F6604-44CB-4D4A-9902-0C875256A0CD}"/>
              </a:ext>
            </a:extLst>
          </p:cNvPr>
          <p:cNvSpPr>
            <a:spLocks noGrp="1"/>
          </p:cNvSpPr>
          <p:nvPr>
            <p:ph type="dt" sz="half" idx="10"/>
          </p:nvPr>
        </p:nvSpPr>
        <p:spPr/>
        <p:txBody>
          <a:bodyPr/>
          <a:lstStyle/>
          <a:p>
            <a:fld id="{B95BBF7C-2EE1-4FE7-83A3-154D6E47F761}" type="datetimeFigureOut">
              <a:rPr lang="pt-BR" smtClean="0"/>
              <a:t>27/09/2022</a:t>
            </a:fld>
            <a:endParaRPr lang="pt-BR"/>
          </a:p>
        </p:txBody>
      </p:sp>
      <p:sp>
        <p:nvSpPr>
          <p:cNvPr id="6" name="Espaço Reservado para Rodapé 5">
            <a:extLst>
              <a:ext uri="{FF2B5EF4-FFF2-40B4-BE49-F238E27FC236}">
                <a16:creationId xmlns:a16="http://schemas.microsoft.com/office/drawing/2014/main" xmlns="" id="{1EFA9C5A-C212-413A-990F-652750809D0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F75E0A1B-C747-45A8-A269-212003934044}"/>
              </a:ext>
            </a:extLst>
          </p:cNvPr>
          <p:cNvSpPr>
            <a:spLocks noGrp="1"/>
          </p:cNvSpPr>
          <p:nvPr>
            <p:ph type="sldNum" sz="quarter" idx="12"/>
          </p:nvPr>
        </p:nvSpPr>
        <p:spPr/>
        <p:txBody>
          <a:bodyPr/>
          <a:lstStyle/>
          <a:p>
            <a:fld id="{9121EC41-DF3C-4D3D-82E1-D02E8081657C}" type="slidenum">
              <a:rPr lang="pt-BR" smtClean="0"/>
              <a:t>‹nº›</a:t>
            </a:fld>
            <a:endParaRPr lang="pt-BR"/>
          </a:p>
        </p:txBody>
      </p:sp>
    </p:spTree>
    <p:extLst>
      <p:ext uri="{BB962C8B-B14F-4D97-AF65-F5344CB8AC3E}">
        <p14:creationId xmlns:p14="http://schemas.microsoft.com/office/powerpoint/2010/main" val="141106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2F1618C-5A48-4164-836D-3CB88A77AC4E}"/>
              </a:ext>
            </a:extLst>
          </p:cNvPr>
          <p:cNvSpPr>
            <a:spLocks noGrp="1"/>
          </p:cNvSpPr>
          <p:nvPr>
            <p:ph type="title"/>
          </p:nvPr>
        </p:nvSpPr>
        <p:spPr>
          <a:xfrm>
            <a:off x="629841" y="342900"/>
            <a:ext cx="2949178" cy="1200150"/>
          </a:xfrm>
        </p:spPr>
        <p:txBody>
          <a:bodyPr anchor="b"/>
          <a:lstStyle>
            <a:lvl1pPr>
              <a:defRPr sz="2400"/>
            </a:lvl1pPr>
          </a:lstStyle>
          <a:p>
            <a:r>
              <a:rPr lang="pt-BR"/>
              <a:t>Clique para editar o título Mestre</a:t>
            </a:r>
          </a:p>
        </p:txBody>
      </p:sp>
      <p:sp>
        <p:nvSpPr>
          <p:cNvPr id="3" name="Espaço Reservado para Imagem 2">
            <a:extLst>
              <a:ext uri="{FF2B5EF4-FFF2-40B4-BE49-F238E27FC236}">
                <a16:creationId xmlns:a16="http://schemas.microsoft.com/office/drawing/2014/main" xmlns="" id="{603B19F5-5F64-4BA6-B088-943022DE12E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a:p>
        </p:txBody>
      </p:sp>
      <p:sp>
        <p:nvSpPr>
          <p:cNvPr id="4" name="Espaço Reservado para Texto 3">
            <a:extLst>
              <a:ext uri="{FF2B5EF4-FFF2-40B4-BE49-F238E27FC236}">
                <a16:creationId xmlns:a16="http://schemas.microsoft.com/office/drawing/2014/main" xmlns="" id="{91C4E362-A487-4913-AE09-9E786367C6C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xmlns="" id="{D0438F37-3635-46D1-9A80-CD4FC87FDD45}"/>
              </a:ext>
            </a:extLst>
          </p:cNvPr>
          <p:cNvSpPr>
            <a:spLocks noGrp="1"/>
          </p:cNvSpPr>
          <p:nvPr>
            <p:ph type="dt" sz="half" idx="10"/>
          </p:nvPr>
        </p:nvSpPr>
        <p:spPr/>
        <p:txBody>
          <a:bodyPr/>
          <a:lstStyle/>
          <a:p>
            <a:fld id="{B95BBF7C-2EE1-4FE7-83A3-154D6E47F761}" type="datetimeFigureOut">
              <a:rPr lang="pt-BR" smtClean="0"/>
              <a:t>27/09/2022</a:t>
            </a:fld>
            <a:endParaRPr lang="pt-BR"/>
          </a:p>
        </p:txBody>
      </p:sp>
      <p:sp>
        <p:nvSpPr>
          <p:cNvPr id="6" name="Espaço Reservado para Rodapé 5">
            <a:extLst>
              <a:ext uri="{FF2B5EF4-FFF2-40B4-BE49-F238E27FC236}">
                <a16:creationId xmlns:a16="http://schemas.microsoft.com/office/drawing/2014/main" xmlns="" id="{5CA3E4F5-B89C-49A1-A99A-6B90C2F858F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C13FF213-FC19-46FC-B406-E7C6E341F221}"/>
              </a:ext>
            </a:extLst>
          </p:cNvPr>
          <p:cNvSpPr>
            <a:spLocks noGrp="1"/>
          </p:cNvSpPr>
          <p:nvPr>
            <p:ph type="sldNum" sz="quarter" idx="12"/>
          </p:nvPr>
        </p:nvSpPr>
        <p:spPr/>
        <p:txBody>
          <a:bodyPr/>
          <a:lstStyle/>
          <a:p>
            <a:fld id="{9121EC41-DF3C-4D3D-82E1-D02E8081657C}" type="slidenum">
              <a:rPr lang="pt-BR" smtClean="0"/>
              <a:t>‹nº›</a:t>
            </a:fld>
            <a:endParaRPr lang="pt-BR"/>
          </a:p>
        </p:txBody>
      </p:sp>
    </p:spTree>
    <p:extLst>
      <p:ext uri="{BB962C8B-B14F-4D97-AF65-F5344CB8AC3E}">
        <p14:creationId xmlns:p14="http://schemas.microsoft.com/office/powerpoint/2010/main" val="345267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8A3ED8C-D6AC-4C16-9AA8-4183B98D7F4A}"/>
              </a:ext>
            </a:extLst>
          </p:cNvPr>
          <p:cNvSpPr>
            <a:spLocks noGrp="1"/>
          </p:cNvSpPr>
          <p:nvPr>
            <p:ph type="ctrTitle"/>
          </p:nvPr>
        </p:nvSpPr>
        <p:spPr>
          <a:xfrm>
            <a:off x="1143000" y="841772"/>
            <a:ext cx="6858000" cy="17907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a16="http://schemas.microsoft.com/office/drawing/2014/main" xmlns="" id="{A6234185-E6E7-447B-A5CA-7EE27F843FB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38E8E0D7-3102-4CF6-81FF-6349D0853620}"/>
              </a:ext>
            </a:extLst>
          </p:cNvPr>
          <p:cNvSpPr>
            <a:spLocks noGrp="1"/>
          </p:cNvSpPr>
          <p:nvPr>
            <p:ph type="dt" sz="half" idx="10"/>
          </p:nvPr>
        </p:nvSpPr>
        <p:spPr/>
        <p:txBody>
          <a:bodyPr/>
          <a:lstStyle/>
          <a:p>
            <a:fld id="{B3474B10-E76B-43A2-A604-746E339FEE37}" type="datetimeFigureOut">
              <a:rPr lang="pt-BR" smtClean="0"/>
              <a:t>27/09/2022</a:t>
            </a:fld>
            <a:endParaRPr lang="pt-BR"/>
          </a:p>
        </p:txBody>
      </p:sp>
      <p:sp>
        <p:nvSpPr>
          <p:cNvPr id="5" name="Espaço Reservado para Rodapé 4">
            <a:extLst>
              <a:ext uri="{FF2B5EF4-FFF2-40B4-BE49-F238E27FC236}">
                <a16:creationId xmlns:a16="http://schemas.microsoft.com/office/drawing/2014/main" xmlns="" id="{E5F55D09-9131-482A-A200-20D176F6D8B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9AFA8AC8-57B5-4579-A1C4-92D3A1E17EFB}"/>
              </a:ext>
            </a:extLst>
          </p:cNvPr>
          <p:cNvSpPr>
            <a:spLocks noGrp="1"/>
          </p:cNvSpPr>
          <p:nvPr>
            <p:ph type="sldNum" sz="quarter" idx="12"/>
          </p:nvPr>
        </p:nvSpPr>
        <p:spPr/>
        <p:txBody>
          <a:bodyPr/>
          <a:lstStyle/>
          <a:p>
            <a:fld id="{1D0E13BA-8949-4787-8D45-5FDCC7B51953}" type="slidenum">
              <a:rPr lang="pt-BR" smtClean="0"/>
              <a:t>‹nº›</a:t>
            </a:fld>
            <a:endParaRPr lang="pt-BR"/>
          </a:p>
        </p:txBody>
      </p:sp>
    </p:spTree>
    <p:extLst>
      <p:ext uri="{BB962C8B-B14F-4D97-AF65-F5344CB8AC3E}">
        <p14:creationId xmlns:p14="http://schemas.microsoft.com/office/powerpoint/2010/main" val="1090296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880C3F7-39F2-4291-BCE0-A180ADF51C60}"/>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DAF98C16-7A60-4F02-AFEA-8C6BD58BDFD2}"/>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42055FB9-9231-40C2-BECD-4EECAB14196F}"/>
              </a:ext>
            </a:extLst>
          </p:cNvPr>
          <p:cNvSpPr>
            <a:spLocks noGrp="1"/>
          </p:cNvSpPr>
          <p:nvPr>
            <p:ph type="dt" sz="half" idx="10"/>
          </p:nvPr>
        </p:nvSpPr>
        <p:spPr/>
        <p:txBody>
          <a:bodyPr/>
          <a:lstStyle/>
          <a:p>
            <a:fld id="{B95BBF7C-2EE1-4FE7-83A3-154D6E47F761}" type="datetimeFigureOut">
              <a:rPr lang="pt-BR" smtClean="0"/>
              <a:t>27/09/2022</a:t>
            </a:fld>
            <a:endParaRPr lang="pt-BR"/>
          </a:p>
        </p:txBody>
      </p:sp>
      <p:sp>
        <p:nvSpPr>
          <p:cNvPr id="5" name="Espaço Reservado para Rodapé 4">
            <a:extLst>
              <a:ext uri="{FF2B5EF4-FFF2-40B4-BE49-F238E27FC236}">
                <a16:creationId xmlns:a16="http://schemas.microsoft.com/office/drawing/2014/main" xmlns="" id="{4DAB6F52-1661-451E-8A80-EEAED3EF3E4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8205E7C2-AD05-494E-A6D6-B6FACE0A6D03}"/>
              </a:ext>
            </a:extLst>
          </p:cNvPr>
          <p:cNvSpPr>
            <a:spLocks noGrp="1"/>
          </p:cNvSpPr>
          <p:nvPr>
            <p:ph type="sldNum" sz="quarter" idx="12"/>
          </p:nvPr>
        </p:nvSpPr>
        <p:spPr/>
        <p:txBody>
          <a:bodyPr/>
          <a:lstStyle/>
          <a:p>
            <a:fld id="{9121EC41-DF3C-4D3D-82E1-D02E8081657C}" type="slidenum">
              <a:rPr lang="pt-BR" smtClean="0"/>
              <a:t>‹nº›</a:t>
            </a:fld>
            <a:endParaRPr lang="pt-BR"/>
          </a:p>
        </p:txBody>
      </p:sp>
    </p:spTree>
    <p:extLst>
      <p:ext uri="{BB962C8B-B14F-4D97-AF65-F5344CB8AC3E}">
        <p14:creationId xmlns:p14="http://schemas.microsoft.com/office/powerpoint/2010/main" val="3422085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C6B9A79D-C9A2-4444-BD68-9872902C25E8}"/>
              </a:ext>
            </a:extLst>
          </p:cNvPr>
          <p:cNvSpPr>
            <a:spLocks noGrp="1"/>
          </p:cNvSpPr>
          <p:nvPr>
            <p:ph type="title" orient="vert"/>
          </p:nvPr>
        </p:nvSpPr>
        <p:spPr>
          <a:xfrm>
            <a:off x="6543675" y="273844"/>
            <a:ext cx="1971675" cy="4358879"/>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55BA508E-2337-4DCE-B5A3-DEEE381B8C6D}"/>
              </a:ext>
            </a:extLst>
          </p:cNvPr>
          <p:cNvSpPr>
            <a:spLocks noGrp="1"/>
          </p:cNvSpPr>
          <p:nvPr>
            <p:ph type="body" orient="vert" idx="1"/>
          </p:nvPr>
        </p:nvSpPr>
        <p:spPr>
          <a:xfrm>
            <a:off x="628650" y="273844"/>
            <a:ext cx="5800725" cy="4358879"/>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54CCE9D2-AA1E-4865-8563-1EF7229F0104}"/>
              </a:ext>
            </a:extLst>
          </p:cNvPr>
          <p:cNvSpPr>
            <a:spLocks noGrp="1"/>
          </p:cNvSpPr>
          <p:nvPr>
            <p:ph type="dt" sz="half" idx="10"/>
          </p:nvPr>
        </p:nvSpPr>
        <p:spPr/>
        <p:txBody>
          <a:bodyPr/>
          <a:lstStyle/>
          <a:p>
            <a:fld id="{B95BBF7C-2EE1-4FE7-83A3-154D6E47F761}" type="datetimeFigureOut">
              <a:rPr lang="pt-BR" smtClean="0"/>
              <a:t>27/09/2022</a:t>
            </a:fld>
            <a:endParaRPr lang="pt-BR"/>
          </a:p>
        </p:txBody>
      </p:sp>
      <p:sp>
        <p:nvSpPr>
          <p:cNvPr id="5" name="Espaço Reservado para Rodapé 4">
            <a:extLst>
              <a:ext uri="{FF2B5EF4-FFF2-40B4-BE49-F238E27FC236}">
                <a16:creationId xmlns:a16="http://schemas.microsoft.com/office/drawing/2014/main" xmlns="" id="{8D8F2DB5-8B95-45A8-9C95-6BE08C7404D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96ED613E-99C6-46BB-AB01-F4493BF0DC77}"/>
              </a:ext>
            </a:extLst>
          </p:cNvPr>
          <p:cNvSpPr>
            <a:spLocks noGrp="1"/>
          </p:cNvSpPr>
          <p:nvPr>
            <p:ph type="sldNum" sz="quarter" idx="12"/>
          </p:nvPr>
        </p:nvSpPr>
        <p:spPr/>
        <p:txBody>
          <a:bodyPr/>
          <a:lstStyle/>
          <a:p>
            <a:fld id="{9121EC41-DF3C-4D3D-82E1-D02E8081657C}" type="slidenum">
              <a:rPr lang="pt-BR" smtClean="0"/>
              <a:t>‹nº›</a:t>
            </a:fld>
            <a:endParaRPr lang="pt-BR"/>
          </a:p>
        </p:txBody>
      </p:sp>
    </p:spTree>
    <p:extLst>
      <p:ext uri="{BB962C8B-B14F-4D97-AF65-F5344CB8AC3E}">
        <p14:creationId xmlns:p14="http://schemas.microsoft.com/office/powerpoint/2010/main" val="1542975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41316D1A-3679-4DCF-BF07-F23D81D4ADDC}"/>
              </a:ext>
            </a:extLst>
          </p:cNvPr>
          <p:cNvSpPr>
            <a:spLocks noGrp="1"/>
          </p:cNvSpPr>
          <p:nvPr>
            <p:ph type="dt" sz="half" idx="10"/>
          </p:nvPr>
        </p:nvSpPr>
        <p:spPr/>
        <p:txBody>
          <a:bodyPr/>
          <a:lstStyle/>
          <a:p>
            <a:fld id="{B3474B10-E76B-43A2-A604-746E339FEE37}" type="datetimeFigureOut">
              <a:rPr lang="pt-BR" smtClean="0"/>
              <a:t>27/09/2022</a:t>
            </a:fld>
            <a:endParaRPr lang="pt-BR"/>
          </a:p>
        </p:txBody>
      </p:sp>
      <p:sp>
        <p:nvSpPr>
          <p:cNvPr id="3" name="Espaço Reservado para Rodapé 2">
            <a:extLst>
              <a:ext uri="{FF2B5EF4-FFF2-40B4-BE49-F238E27FC236}">
                <a16:creationId xmlns:a16="http://schemas.microsoft.com/office/drawing/2014/main" xmlns="" id="{4F351493-FF6A-45C1-8DEB-84CB2158092C}"/>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xmlns="" id="{42496B27-A9B6-4603-AB9C-9E65EF2313C4}"/>
              </a:ext>
            </a:extLst>
          </p:cNvPr>
          <p:cNvSpPr>
            <a:spLocks noGrp="1"/>
          </p:cNvSpPr>
          <p:nvPr>
            <p:ph type="sldNum" sz="quarter" idx="12"/>
          </p:nvPr>
        </p:nvSpPr>
        <p:spPr/>
        <p:txBody>
          <a:bodyPr/>
          <a:lstStyle/>
          <a:p>
            <a:fld id="{1D0E13BA-8949-4787-8D45-5FDCC7B51953}" type="slidenum">
              <a:rPr lang="pt-BR" smtClean="0"/>
              <a:t>‹nº›</a:t>
            </a:fld>
            <a:endParaRPr lang="pt-BR"/>
          </a:p>
        </p:txBody>
      </p:sp>
    </p:spTree>
    <p:extLst>
      <p:ext uri="{BB962C8B-B14F-4D97-AF65-F5344CB8AC3E}">
        <p14:creationId xmlns:p14="http://schemas.microsoft.com/office/powerpoint/2010/main" val="763857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 Half" type="blank">
  <p:cSld name="BLANK">
    <p:spTree>
      <p:nvGrpSpPr>
        <p:cNvPr id="1" name="Shape 62"/>
        <p:cNvGrpSpPr/>
        <p:nvPr/>
      </p:nvGrpSpPr>
      <p:grpSpPr>
        <a:xfrm>
          <a:off x="0" y="0"/>
          <a:ext cx="0" cy="0"/>
          <a:chOff x="0" y="0"/>
          <a:chExt cx="0" cy="0"/>
        </a:xfrm>
      </p:grpSpPr>
      <p:sp>
        <p:nvSpPr>
          <p:cNvPr id="63" name="Google Shape;63;p11"/>
          <p:cNvSpPr/>
          <p:nvPr/>
        </p:nvSpPr>
        <p:spPr>
          <a:xfrm>
            <a:off x="0" y="-77999"/>
            <a:ext cx="5713277"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18171D">
              <a:alpha val="86030"/>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
        <p:nvSpPr>
          <p:cNvPr id="65" name="Google Shape;65;p11"/>
          <p:cNvSpPr/>
          <p:nvPr/>
        </p:nvSpPr>
        <p:spPr>
          <a:xfrm>
            <a:off x="4034690" y="1718977"/>
            <a:ext cx="1076623" cy="1739172"/>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57150" dist="19050" algn="bl" rotWithShape="0">
              <a:srgbClr val="000000">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9"/>
        <p:cNvGrpSpPr/>
        <p:nvPr/>
      </p:nvGrpSpPr>
      <p:grpSpPr>
        <a:xfrm>
          <a:off x="0" y="0"/>
          <a:ext cx="0" cy="0"/>
          <a:chOff x="0" y="0"/>
          <a:chExt cx="0" cy="0"/>
        </a:xfrm>
      </p:grpSpPr>
      <p:sp>
        <p:nvSpPr>
          <p:cNvPr id="20" name="Google Shape;20;p4"/>
          <p:cNvSpPr/>
          <p:nvPr/>
        </p:nvSpPr>
        <p:spPr>
          <a:xfrm>
            <a:off x="953988" y="-7325"/>
            <a:ext cx="7236025" cy="5158150"/>
          </a:xfrm>
          <a:custGeom>
            <a:avLst/>
            <a:gdLst/>
            <a:ahLst/>
            <a:cxnLst/>
            <a:rect l="l" t="t" r="r" b="b"/>
            <a:pathLst>
              <a:path w="289441" h="206326" extrusionOk="0">
                <a:moveTo>
                  <a:pt x="0" y="206326"/>
                </a:moveTo>
                <a:lnTo>
                  <a:pt x="90725" y="0"/>
                </a:lnTo>
                <a:lnTo>
                  <a:pt x="289441" y="0"/>
                </a:lnTo>
                <a:lnTo>
                  <a:pt x="199009" y="206033"/>
                </a:lnTo>
                <a:close/>
              </a:path>
            </a:pathLst>
          </a:custGeom>
          <a:solidFill>
            <a:srgbClr val="18171D">
              <a:alpha val="86030"/>
            </a:srgbClr>
          </a:solidFill>
          <a:ln>
            <a:noFill/>
          </a:ln>
        </p:spPr>
      </p:sp>
      <p:sp>
        <p:nvSpPr>
          <p:cNvPr id="21" name="Google Shape;21;p4"/>
          <p:cNvSpPr txBox="1">
            <a:spLocks noGrp="1"/>
          </p:cNvSpPr>
          <p:nvPr>
            <p:ph type="body" idx="1"/>
          </p:nvPr>
        </p:nvSpPr>
        <p:spPr>
          <a:xfrm>
            <a:off x="3141624" y="683725"/>
            <a:ext cx="2860800" cy="3776100"/>
          </a:xfrm>
          <a:prstGeom prst="rect">
            <a:avLst/>
          </a:prstGeom>
        </p:spPr>
        <p:txBody>
          <a:bodyPr spcFirstLastPara="1" wrap="square" lIns="0" tIns="0" rIns="0" bIns="0" anchor="ctr" anchorCtr="0">
            <a:noAutofit/>
          </a:bodyPr>
          <a:lstStyle>
            <a:lvl1pPr marL="457200" lvl="0" indent="-381000" algn="ctr" rtl="0">
              <a:spcBef>
                <a:spcPts val="600"/>
              </a:spcBef>
              <a:spcAft>
                <a:spcPts val="0"/>
              </a:spcAft>
              <a:buSzPts val="2400"/>
              <a:buChar char="╸"/>
              <a:defRPr/>
            </a:lvl1pPr>
            <a:lvl2pPr marL="914400" lvl="1" indent="-381000" algn="ctr" rtl="0">
              <a:spcBef>
                <a:spcPts val="0"/>
              </a:spcBef>
              <a:spcAft>
                <a:spcPts val="0"/>
              </a:spcAft>
              <a:buSzPts val="2400"/>
              <a:buChar char="-"/>
              <a:defRPr/>
            </a:lvl2pPr>
            <a:lvl3pPr marL="1371600" lvl="2" indent="-381000" algn="ctr" rtl="0">
              <a:spcBef>
                <a:spcPts val="0"/>
              </a:spcBef>
              <a:spcAft>
                <a:spcPts val="0"/>
              </a:spcAft>
              <a:buSzPts val="2400"/>
              <a:buChar char="-"/>
              <a:defRPr/>
            </a:lvl3pPr>
            <a:lvl4pPr marL="1828800" lvl="3" indent="-381000" algn="ctr" rtl="0">
              <a:spcBef>
                <a:spcPts val="0"/>
              </a:spcBef>
              <a:spcAft>
                <a:spcPts val="0"/>
              </a:spcAft>
              <a:buSzPts val="2400"/>
              <a:buChar char="-"/>
              <a:defRPr/>
            </a:lvl4pPr>
            <a:lvl5pPr marL="2286000" lvl="4" indent="-381000" algn="ctr" rtl="0">
              <a:spcBef>
                <a:spcPts val="0"/>
              </a:spcBef>
              <a:spcAft>
                <a:spcPts val="0"/>
              </a:spcAft>
              <a:buSzPts val="2400"/>
              <a:buChar char="○"/>
              <a:defRPr/>
            </a:lvl5pPr>
            <a:lvl6pPr marL="2743200" lvl="5" indent="-381000" algn="ctr" rtl="0">
              <a:spcBef>
                <a:spcPts val="0"/>
              </a:spcBef>
              <a:spcAft>
                <a:spcPts val="0"/>
              </a:spcAft>
              <a:buSzPts val="2400"/>
              <a:buChar char="■"/>
              <a:defRPr/>
            </a:lvl6pPr>
            <a:lvl7pPr marL="3200400" lvl="6" indent="-381000" algn="ctr" rtl="0">
              <a:spcBef>
                <a:spcPts val="0"/>
              </a:spcBef>
              <a:spcAft>
                <a:spcPts val="0"/>
              </a:spcAft>
              <a:buSzPts val="2400"/>
              <a:buChar char="●"/>
              <a:defRPr/>
            </a:lvl7pPr>
            <a:lvl8pPr marL="3657600" lvl="7" indent="-381000" algn="ctr" rtl="0">
              <a:spcBef>
                <a:spcPts val="0"/>
              </a:spcBef>
              <a:spcAft>
                <a:spcPts val="0"/>
              </a:spcAft>
              <a:buSzPts val="2400"/>
              <a:buChar char="○"/>
              <a:defRPr/>
            </a:lvl8pPr>
            <a:lvl9pPr marL="4114800" lvl="8" indent="-381000" algn="ctr" rtl="0">
              <a:spcBef>
                <a:spcPts val="0"/>
              </a:spcBef>
              <a:spcAft>
                <a:spcPts val="0"/>
              </a:spcAft>
              <a:buSzPts val="2400"/>
              <a:buChar char="■"/>
              <a:defRPr/>
            </a:lvl9pPr>
          </a:lstStyle>
          <a:p>
            <a:endParaRPr/>
          </a:p>
        </p:txBody>
      </p:sp>
      <p:sp>
        <p:nvSpPr>
          <p:cNvPr id="22" name="Google Shape;22;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
        <p:nvSpPr>
          <p:cNvPr id="23" name="Google Shape;23;p4"/>
          <p:cNvSpPr/>
          <p:nvPr/>
        </p:nvSpPr>
        <p:spPr>
          <a:xfrm>
            <a:off x="1541829" y="1718977"/>
            <a:ext cx="1076623" cy="1739172"/>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71438" dist="19050" algn="bl" rotWithShape="0">
              <a:srgbClr val="000000">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4"/>
          <p:cNvSpPr/>
          <p:nvPr/>
        </p:nvSpPr>
        <p:spPr>
          <a:xfrm>
            <a:off x="6510921" y="1718977"/>
            <a:ext cx="1076623" cy="1739172"/>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71438" dist="19050" algn="bl" rotWithShape="0">
              <a:srgbClr val="000000">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p:nvPr/>
        </p:nvSpPr>
        <p:spPr>
          <a:xfrm>
            <a:off x="12" y="-19"/>
            <a:ext cx="5713277"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18171D">
              <a:alpha val="86030"/>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3807571" y="1106345"/>
            <a:ext cx="1603738" cy="2930810"/>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1"/>
          </a:solidFill>
          <a:ln>
            <a:noFill/>
          </a:ln>
          <a:effectLst>
            <a:outerShdw blurRad="57150" dist="1905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200" y="1122100"/>
            <a:ext cx="3477000" cy="28992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3_BACKGROUND_4">
    <p:spTree>
      <p:nvGrpSpPr>
        <p:cNvPr id="1" name=""/>
        <p:cNvGrpSpPr/>
        <p:nvPr/>
      </p:nvGrpSpPr>
      <p:grpSpPr>
        <a:xfrm>
          <a:off x="0" y="0"/>
          <a:ext cx="0" cy="0"/>
          <a:chOff x="0" y="0"/>
          <a:chExt cx="0" cy="0"/>
        </a:xfrm>
      </p:grpSpPr>
      <p:pic>
        <p:nvPicPr>
          <p:cNvPr id="3" name="Imagem 2"/>
          <p:cNvPicPr>
            <a:picLocks noChangeAspect="1"/>
          </p:cNvPicPr>
          <p:nvPr userDrawn="1"/>
        </p:nvPicPr>
        <p:blipFill rotWithShape="1">
          <a:blip r:embed="rId2">
            <a:extLst>
              <a:ext uri="{28A0092B-C50C-407E-A947-70E740481C1C}">
                <a14:useLocalDpi xmlns:a14="http://schemas.microsoft.com/office/drawing/2010/main" val="0"/>
              </a:ext>
            </a:extLst>
          </a:blip>
          <a:srcRect r="4622"/>
          <a:stretch/>
        </p:blipFill>
        <p:spPr>
          <a:xfrm>
            <a:off x="420468" y="-1"/>
            <a:ext cx="8730760" cy="5143501"/>
          </a:xfrm>
          <a:prstGeom prst="rect">
            <a:avLst/>
          </a:prstGeom>
        </p:spPr>
      </p:pic>
      <p:sp>
        <p:nvSpPr>
          <p:cNvPr id="8" name="Título 1"/>
          <p:cNvSpPr>
            <a:spLocks noGrp="1"/>
          </p:cNvSpPr>
          <p:nvPr>
            <p:ph type="title" hasCustomPrompt="1"/>
          </p:nvPr>
        </p:nvSpPr>
        <p:spPr>
          <a:xfrm>
            <a:off x="316404" y="292651"/>
            <a:ext cx="3268460" cy="445169"/>
          </a:xfrm>
        </p:spPr>
        <p:txBody>
          <a:bodyPr anchor="t" anchorCtr="0">
            <a:normAutofit/>
          </a:bodyPr>
          <a:lstStyle>
            <a:lvl1pPr algn="l">
              <a:defRPr sz="2700">
                <a:solidFill>
                  <a:srgbClr val="6D6D6D"/>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pt-BR" dirty="0"/>
              <a:t>CLIQUE PARA EDITAR</a:t>
            </a:r>
          </a:p>
        </p:txBody>
      </p:sp>
    </p:spTree>
    <p:extLst>
      <p:ext uri="{BB962C8B-B14F-4D97-AF65-F5344CB8AC3E}">
        <p14:creationId xmlns:p14="http://schemas.microsoft.com/office/powerpoint/2010/main" val="59931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8A3ED8C-D6AC-4C16-9AA8-4183B98D7F4A}"/>
              </a:ext>
            </a:extLst>
          </p:cNvPr>
          <p:cNvSpPr>
            <a:spLocks noGrp="1"/>
          </p:cNvSpPr>
          <p:nvPr>
            <p:ph type="ctrTitle"/>
          </p:nvPr>
        </p:nvSpPr>
        <p:spPr>
          <a:xfrm>
            <a:off x="1143000" y="841772"/>
            <a:ext cx="6858000" cy="1790700"/>
          </a:xfrm>
        </p:spPr>
        <p:txBody>
          <a:bodyPr anchor="b"/>
          <a:lstStyle>
            <a:lvl1pPr algn="ctr">
              <a:defRPr sz="4500"/>
            </a:lvl1pPr>
          </a:lstStyle>
          <a:p>
            <a:r>
              <a:rPr lang="pt-BR"/>
              <a:t>Clique para editar o título Mestre</a:t>
            </a:r>
          </a:p>
        </p:txBody>
      </p:sp>
      <p:sp>
        <p:nvSpPr>
          <p:cNvPr id="3" name="Subtítulo 2">
            <a:extLst>
              <a:ext uri="{FF2B5EF4-FFF2-40B4-BE49-F238E27FC236}">
                <a16:creationId xmlns:a16="http://schemas.microsoft.com/office/drawing/2014/main" xmlns="" id="{A6234185-E6E7-447B-A5CA-7EE27F843FB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38E8E0D7-3102-4CF6-81FF-6349D0853620}"/>
              </a:ext>
            </a:extLst>
          </p:cNvPr>
          <p:cNvSpPr>
            <a:spLocks noGrp="1"/>
          </p:cNvSpPr>
          <p:nvPr>
            <p:ph type="dt" sz="half" idx="10"/>
          </p:nvPr>
        </p:nvSpPr>
        <p:spPr/>
        <p:txBody>
          <a:bodyPr/>
          <a:lstStyle/>
          <a:p>
            <a:fld id="{B3474B10-E76B-43A2-A604-746E339FEE37}" type="datetimeFigureOut">
              <a:rPr lang="pt-BR" smtClean="0"/>
              <a:t>27/09/2022</a:t>
            </a:fld>
            <a:endParaRPr lang="pt-BR"/>
          </a:p>
        </p:txBody>
      </p:sp>
      <p:sp>
        <p:nvSpPr>
          <p:cNvPr id="5" name="Espaço Reservado para Rodapé 4">
            <a:extLst>
              <a:ext uri="{FF2B5EF4-FFF2-40B4-BE49-F238E27FC236}">
                <a16:creationId xmlns:a16="http://schemas.microsoft.com/office/drawing/2014/main" xmlns="" id="{E5F55D09-9131-482A-A200-20D176F6D8B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9AFA8AC8-57B5-4579-A1C4-92D3A1E17EFB}"/>
              </a:ext>
            </a:extLst>
          </p:cNvPr>
          <p:cNvSpPr>
            <a:spLocks noGrp="1"/>
          </p:cNvSpPr>
          <p:nvPr>
            <p:ph type="sldNum" sz="quarter" idx="12"/>
          </p:nvPr>
        </p:nvSpPr>
        <p:spPr/>
        <p:txBody>
          <a:bodyPr/>
          <a:lstStyle/>
          <a:p>
            <a:fld id="{1D0E13BA-8949-4787-8D45-5FDCC7B51953}" type="slidenum">
              <a:rPr lang="pt-BR" smtClean="0"/>
              <a:t>‹nº›</a:t>
            </a:fld>
            <a:endParaRPr lang="pt-BR"/>
          </a:p>
        </p:txBody>
      </p:sp>
    </p:spTree>
    <p:extLst>
      <p:ext uri="{BB962C8B-B14F-4D97-AF65-F5344CB8AC3E}">
        <p14:creationId xmlns:p14="http://schemas.microsoft.com/office/powerpoint/2010/main" val="4131461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57"/>
        <p:cNvGrpSpPr/>
        <p:nvPr/>
      </p:nvGrpSpPr>
      <p:grpSpPr>
        <a:xfrm>
          <a:off x="0" y="0"/>
          <a:ext cx="0" cy="0"/>
          <a:chOff x="0" y="0"/>
          <a:chExt cx="0" cy="0"/>
        </a:xfrm>
      </p:grpSpPr>
      <p:sp>
        <p:nvSpPr>
          <p:cNvPr id="58" name="Google Shape;58;p10"/>
          <p:cNvSpPr/>
          <p:nvPr/>
        </p:nvSpPr>
        <p:spPr>
          <a:xfrm>
            <a:off x="6906000" y="0"/>
            <a:ext cx="2238000" cy="5151350"/>
          </a:xfrm>
          <a:custGeom>
            <a:avLst/>
            <a:gdLst/>
            <a:ahLst/>
            <a:cxnLst/>
            <a:rect l="l" t="t" r="r" b="b"/>
            <a:pathLst>
              <a:path w="89520" h="206054" extrusionOk="0">
                <a:moveTo>
                  <a:pt x="0" y="206054"/>
                </a:moveTo>
                <a:lnTo>
                  <a:pt x="89520" y="0"/>
                </a:lnTo>
                <a:lnTo>
                  <a:pt x="89520" y="206054"/>
                </a:lnTo>
                <a:close/>
              </a:path>
            </a:pathLst>
          </a:custGeom>
          <a:solidFill>
            <a:schemeClr val="dk1"/>
          </a:solidFill>
          <a:ln>
            <a:noFill/>
          </a:ln>
        </p:spPr>
      </p:sp>
      <p:sp>
        <p:nvSpPr>
          <p:cNvPr id="59" name="Google Shape;59;p10"/>
          <p:cNvSpPr/>
          <p:nvPr/>
        </p:nvSpPr>
        <p:spPr>
          <a:xfrm>
            <a:off x="7486691" y="1718977"/>
            <a:ext cx="1076623" cy="1739172"/>
          </a:xfrm>
          <a:custGeom>
            <a:avLst/>
            <a:gdLst/>
            <a:ahLst/>
            <a:cxnLst/>
            <a:rect l="l" t="t" r="r" b="b"/>
            <a:pathLst>
              <a:path w="875303" h="1419732" extrusionOk="0">
                <a:moveTo>
                  <a:pt x="617692" y="0"/>
                </a:moveTo>
                <a:lnTo>
                  <a:pt x="0" y="1419733"/>
                </a:lnTo>
                <a:lnTo>
                  <a:pt x="257611" y="1419733"/>
                </a:lnTo>
                <a:lnTo>
                  <a:pt x="875303" y="0"/>
                </a:lnTo>
                <a:lnTo>
                  <a:pt x="617692" y="0"/>
                </a:lnTo>
                <a:close/>
              </a:path>
            </a:pathLst>
          </a:custGeom>
          <a:solidFill>
            <a:schemeClr val="accent1"/>
          </a:solidFill>
          <a:ln>
            <a:noFill/>
          </a:ln>
          <a:effectLst>
            <a:outerShdw blurRad="57150" dist="19050" algn="bl" rotWithShape="0">
              <a:srgbClr val="000000">
                <a:alpha val="3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10"/>
          <p:cNvSpPr txBox="1">
            <a:spLocks noGrp="1"/>
          </p:cNvSpPr>
          <p:nvPr>
            <p:ph type="body" idx="1"/>
          </p:nvPr>
        </p:nvSpPr>
        <p:spPr>
          <a:xfrm>
            <a:off x="457200" y="4406300"/>
            <a:ext cx="6198600" cy="519600"/>
          </a:xfrm>
          <a:prstGeom prst="rect">
            <a:avLst/>
          </a:prstGeom>
        </p:spPr>
        <p:txBody>
          <a:bodyPr spcFirstLastPara="1" wrap="square" lIns="0" tIns="0" rIns="0" bIns="0" anchor="t" anchorCtr="0">
            <a:noAutofit/>
          </a:bodyPr>
          <a:lstStyle>
            <a:lvl1pPr marL="457200" lvl="0" indent="-228600" rtl="0">
              <a:spcBef>
                <a:spcPts val="360"/>
              </a:spcBef>
              <a:spcAft>
                <a:spcPts val="0"/>
              </a:spcAft>
              <a:buClr>
                <a:schemeClr val="dk2"/>
              </a:buClr>
              <a:buSzPts val="1800"/>
              <a:buNone/>
              <a:defRPr sz="1800">
                <a:solidFill>
                  <a:schemeClr val="dk2"/>
                </a:solidFill>
              </a:defRPr>
            </a:lvl1pPr>
          </a:lstStyle>
          <a:p>
            <a:endParaRPr/>
          </a:p>
        </p:txBody>
      </p:sp>
      <p:sp>
        <p:nvSpPr>
          <p:cNvPr id="61" name="Google Shape;61;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‹nº›</a:t>
            </a:fld>
            <a:endParaRPr/>
          </a:p>
        </p:txBody>
      </p:sp>
    </p:spTree>
    <p:extLst>
      <p:ext uri="{BB962C8B-B14F-4D97-AF65-F5344CB8AC3E}">
        <p14:creationId xmlns:p14="http://schemas.microsoft.com/office/powerpoint/2010/main" val="11423026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lvl="0" algn="ctr">
              <a:buNone/>
              <a:defRPr sz="1000" b="1">
                <a:solidFill>
                  <a:srgbClr val="FFFFFF"/>
                </a:solidFill>
                <a:latin typeface="Poppins"/>
                <a:ea typeface="Poppins"/>
                <a:cs typeface="Poppins"/>
                <a:sym typeface="Poppins"/>
              </a:defRPr>
            </a:lvl1pPr>
            <a:lvl2pPr lvl="1" algn="ctr">
              <a:buNone/>
              <a:defRPr sz="1000" b="1">
                <a:solidFill>
                  <a:srgbClr val="FFFFFF"/>
                </a:solidFill>
                <a:latin typeface="Poppins"/>
                <a:ea typeface="Poppins"/>
                <a:cs typeface="Poppins"/>
                <a:sym typeface="Poppins"/>
              </a:defRPr>
            </a:lvl2pPr>
            <a:lvl3pPr lvl="2" algn="ctr">
              <a:buNone/>
              <a:defRPr sz="1000" b="1">
                <a:solidFill>
                  <a:srgbClr val="FFFFFF"/>
                </a:solidFill>
                <a:latin typeface="Poppins"/>
                <a:ea typeface="Poppins"/>
                <a:cs typeface="Poppins"/>
                <a:sym typeface="Poppins"/>
              </a:defRPr>
            </a:lvl3pPr>
            <a:lvl4pPr lvl="3" algn="ctr">
              <a:buNone/>
              <a:defRPr sz="1000" b="1">
                <a:solidFill>
                  <a:srgbClr val="FFFFFF"/>
                </a:solidFill>
                <a:latin typeface="Poppins"/>
                <a:ea typeface="Poppins"/>
                <a:cs typeface="Poppins"/>
                <a:sym typeface="Poppins"/>
              </a:defRPr>
            </a:lvl4pPr>
            <a:lvl5pPr lvl="4" algn="ctr">
              <a:buNone/>
              <a:defRPr sz="1000" b="1">
                <a:solidFill>
                  <a:srgbClr val="FFFFFF"/>
                </a:solidFill>
                <a:latin typeface="Poppins"/>
                <a:ea typeface="Poppins"/>
                <a:cs typeface="Poppins"/>
                <a:sym typeface="Poppins"/>
              </a:defRPr>
            </a:lvl5pPr>
            <a:lvl6pPr lvl="5" algn="ctr">
              <a:buNone/>
              <a:defRPr sz="1000" b="1">
                <a:solidFill>
                  <a:srgbClr val="FFFFFF"/>
                </a:solidFill>
                <a:latin typeface="Poppins"/>
                <a:ea typeface="Poppins"/>
                <a:cs typeface="Poppins"/>
                <a:sym typeface="Poppins"/>
              </a:defRPr>
            </a:lvl6pPr>
            <a:lvl7pPr lvl="6" algn="ctr">
              <a:buNone/>
              <a:defRPr sz="1000" b="1">
                <a:solidFill>
                  <a:srgbClr val="FFFFFF"/>
                </a:solidFill>
                <a:latin typeface="Poppins"/>
                <a:ea typeface="Poppins"/>
                <a:cs typeface="Poppins"/>
                <a:sym typeface="Poppins"/>
              </a:defRPr>
            </a:lvl7pPr>
            <a:lvl8pPr lvl="7" algn="ctr">
              <a:buNone/>
              <a:defRPr sz="1000" b="1">
                <a:solidFill>
                  <a:srgbClr val="FFFFFF"/>
                </a:solidFill>
                <a:latin typeface="Poppins"/>
                <a:ea typeface="Poppins"/>
                <a:cs typeface="Poppins"/>
                <a:sym typeface="Poppins"/>
              </a:defRPr>
            </a:lvl8pPr>
            <a:lvl9pPr lvl="8" algn="ctr">
              <a:buNone/>
              <a:defRPr sz="1000" b="1">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‹nº›</a:t>
            </a:fld>
            <a:endParaRPr dirty="0"/>
          </a:p>
        </p:txBody>
      </p:sp>
      <p:sp>
        <p:nvSpPr>
          <p:cNvPr id="7" name="Google Shape;7;p1"/>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73" r:id="rId2"/>
    <p:sldLayoutId id="2147483674"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87675"/>
            <a:ext cx="5343900" cy="7188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1pPr>
            <a:lvl2pPr lvl="1"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2pPr>
            <a:lvl3pPr lvl="2"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3pPr>
            <a:lvl4pPr lvl="3"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4pPr>
            <a:lvl5pPr lvl="4"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5pPr>
            <a:lvl6pPr lvl="5"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6pPr>
            <a:lvl7pPr lvl="6"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7pPr>
            <a:lvl8pPr lvl="7"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8pPr>
            <a:lvl9pPr lvl="8" rtl="0">
              <a:lnSpc>
                <a:spcPct val="90000"/>
              </a:lnSpc>
              <a:spcBef>
                <a:spcPts val="0"/>
              </a:spcBef>
              <a:spcAft>
                <a:spcPts val="0"/>
              </a:spcAft>
              <a:buClr>
                <a:schemeClr val="accent1"/>
              </a:buClr>
              <a:buSzPts val="3000"/>
              <a:buFont typeface="News Cycle"/>
              <a:buNone/>
              <a:defRPr sz="3000">
                <a:solidFill>
                  <a:schemeClr val="accent1"/>
                </a:solidFill>
                <a:latin typeface="News Cycle"/>
                <a:ea typeface="News Cycle"/>
                <a:cs typeface="News Cycle"/>
                <a:sym typeface="News Cycle"/>
              </a:defRPr>
            </a:lvl9pPr>
          </a:lstStyle>
          <a:p>
            <a:endParaRPr/>
          </a:p>
        </p:txBody>
      </p:sp>
      <p:sp>
        <p:nvSpPr>
          <p:cNvPr id="7" name="Google Shape;7;p1"/>
          <p:cNvSpPr txBox="1">
            <a:spLocks noGrp="1"/>
          </p:cNvSpPr>
          <p:nvPr>
            <p:ph type="body" idx="1"/>
          </p:nvPr>
        </p:nvSpPr>
        <p:spPr>
          <a:xfrm>
            <a:off x="457200" y="1421049"/>
            <a:ext cx="4574700" cy="3123000"/>
          </a:xfrm>
          <a:prstGeom prst="rect">
            <a:avLst/>
          </a:prstGeom>
          <a:noFill/>
          <a:ln>
            <a:noFill/>
          </a:ln>
        </p:spPr>
        <p:txBody>
          <a:bodyPr spcFirstLastPara="1" wrap="square" lIns="0" tIns="0" rIns="0" bIns="0" anchor="t" anchorCtr="0">
            <a:noAutofit/>
          </a:bodyPr>
          <a:lstStyle>
            <a:lvl1pPr marL="457200" lvl="0" indent="-381000" rtl="0">
              <a:spcBef>
                <a:spcPts val="600"/>
              </a:spcBef>
              <a:spcAft>
                <a:spcPts val="0"/>
              </a:spcAft>
              <a:buClr>
                <a:schemeClr val="accent1"/>
              </a:buClr>
              <a:buSzPts val="2400"/>
              <a:buFont typeface="News Cycle"/>
              <a:buChar char="╸"/>
              <a:defRPr sz="2400">
                <a:solidFill>
                  <a:schemeClr val="lt1"/>
                </a:solidFill>
                <a:latin typeface="News Cycle"/>
                <a:ea typeface="News Cycle"/>
                <a:cs typeface="News Cycle"/>
                <a:sym typeface="News Cycle"/>
              </a:defRPr>
            </a:lvl1pPr>
            <a:lvl2pPr marL="914400" lvl="1" indent="-381000" rtl="0">
              <a:spcBef>
                <a:spcPts val="0"/>
              </a:spcBef>
              <a:spcAft>
                <a:spcPts val="0"/>
              </a:spcAft>
              <a:buClr>
                <a:schemeClr val="dk2"/>
              </a:buClr>
              <a:buSzPts val="2400"/>
              <a:buFont typeface="News Cycle"/>
              <a:buChar char="-"/>
              <a:defRPr sz="2400">
                <a:solidFill>
                  <a:schemeClr val="lt1"/>
                </a:solidFill>
                <a:latin typeface="News Cycle"/>
                <a:ea typeface="News Cycle"/>
                <a:cs typeface="News Cycle"/>
                <a:sym typeface="News Cycle"/>
              </a:defRPr>
            </a:lvl2pPr>
            <a:lvl3pPr marL="1371600" lvl="2" indent="-381000" rtl="0">
              <a:spcBef>
                <a:spcPts val="0"/>
              </a:spcBef>
              <a:spcAft>
                <a:spcPts val="0"/>
              </a:spcAft>
              <a:buClr>
                <a:schemeClr val="dk2"/>
              </a:buClr>
              <a:buSzPts val="2400"/>
              <a:buFont typeface="News Cycle"/>
              <a:buChar char="-"/>
              <a:defRPr sz="2400">
                <a:solidFill>
                  <a:schemeClr val="lt1"/>
                </a:solidFill>
                <a:latin typeface="News Cycle"/>
                <a:ea typeface="News Cycle"/>
                <a:cs typeface="News Cycle"/>
                <a:sym typeface="News Cycle"/>
              </a:defRPr>
            </a:lvl3pPr>
            <a:lvl4pPr marL="1828800" lvl="3" indent="-381000" rtl="0">
              <a:spcBef>
                <a:spcPts val="0"/>
              </a:spcBef>
              <a:spcAft>
                <a:spcPts val="0"/>
              </a:spcAft>
              <a:buClr>
                <a:schemeClr val="dk2"/>
              </a:buClr>
              <a:buSzPts val="2400"/>
              <a:buFont typeface="News Cycle"/>
              <a:buChar char="-"/>
              <a:defRPr sz="2400">
                <a:solidFill>
                  <a:schemeClr val="lt1"/>
                </a:solidFill>
                <a:latin typeface="News Cycle"/>
                <a:ea typeface="News Cycle"/>
                <a:cs typeface="News Cycle"/>
                <a:sym typeface="News Cycle"/>
              </a:defRPr>
            </a:lvl4pPr>
            <a:lvl5pPr marL="2286000" lvl="4"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5pPr>
            <a:lvl6pPr marL="2743200" lvl="5"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6pPr>
            <a:lvl7pPr marL="3200400" lvl="6"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7pPr>
            <a:lvl8pPr marL="3657600" lvl="7"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8pPr>
            <a:lvl9pPr marL="4114800" lvl="8" indent="-381000" rtl="0">
              <a:spcBef>
                <a:spcPts val="0"/>
              </a:spcBef>
              <a:spcAft>
                <a:spcPts val="0"/>
              </a:spcAft>
              <a:buClr>
                <a:schemeClr val="lt1"/>
              </a:buClr>
              <a:buSzPts val="2400"/>
              <a:buFont typeface="News Cycle"/>
              <a:buChar char="■"/>
              <a:defRPr sz="2400">
                <a:solidFill>
                  <a:schemeClr val="lt1"/>
                </a:solidFill>
                <a:latin typeface="News Cycle"/>
                <a:ea typeface="News Cycle"/>
                <a:cs typeface="News Cycle"/>
                <a:sym typeface="News Cycle"/>
              </a:defRPr>
            </a:lvl9pPr>
          </a:lstStyle>
          <a:p>
            <a:endParaRPr dirty="0"/>
          </a:p>
        </p:txBody>
      </p:sp>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pPr marL="0" lvl="0" indent="0" algn="r" rtl="0">
              <a:spcBef>
                <a:spcPts val="0"/>
              </a:spcBef>
              <a:spcAft>
                <a:spcPts val="0"/>
              </a:spcAft>
              <a:buNone/>
            </a:pPr>
            <a:fld id="{00000000-1234-1234-1234-123412341234}" type="slidenum">
              <a:rPr lang="en"/>
              <a:t>‹nº›</a:t>
            </a:fld>
            <a:endParaRPr/>
          </a:p>
        </p:txBody>
      </p:sp>
      <p:cxnSp>
        <p:nvCxnSpPr>
          <p:cNvPr id="9" name="Google Shape;9;p1"/>
          <p:cNvCxnSpPr>
            <a:stCxn id="7" idx="1"/>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71" r:id="rId1"/>
    <p:sldLayoutId id="2147483650" r:id="rId2"/>
    <p:sldLayoutId id="2147483648" r:id="rId3"/>
    <p:sldLayoutId id="2147483670" r:id="rId4"/>
    <p:sldLayoutId id="2147483672" r:id="rId5"/>
    <p:sldLayoutId id="2147483675" r:id="rId6"/>
    <p:sldLayoutId id="2147483688"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xmlns="" id="{59685E21-04FB-44C8-949A-828A7734134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xmlns="" id="{4ACCF5B1-1ADC-4B3C-AF08-42A03100BF2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495DC08E-D89B-4705-AA9D-C88191ABB19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95BBF7C-2EE1-4FE7-83A3-154D6E47F761}" type="datetimeFigureOut">
              <a:rPr lang="pt-BR" smtClean="0"/>
              <a:t>27/09/2022</a:t>
            </a:fld>
            <a:endParaRPr lang="pt-BR"/>
          </a:p>
        </p:txBody>
      </p:sp>
      <p:sp>
        <p:nvSpPr>
          <p:cNvPr id="5" name="Espaço Reservado para Rodapé 4">
            <a:extLst>
              <a:ext uri="{FF2B5EF4-FFF2-40B4-BE49-F238E27FC236}">
                <a16:creationId xmlns:a16="http://schemas.microsoft.com/office/drawing/2014/main" xmlns="" id="{9E3E5B0E-0A28-4A47-96D0-EB3EFD1CC71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xmlns="" id="{3170A383-6398-4555-B66F-38117F17797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21EC41-DF3C-4D3D-82E1-D02E8081657C}" type="slidenum">
              <a:rPr lang="pt-BR" smtClean="0"/>
              <a:t>‹nº›</a:t>
            </a:fld>
            <a:endParaRPr lang="pt-BR"/>
          </a:p>
        </p:txBody>
      </p:sp>
    </p:spTree>
    <p:extLst>
      <p:ext uri="{BB962C8B-B14F-4D97-AF65-F5344CB8AC3E}">
        <p14:creationId xmlns:p14="http://schemas.microsoft.com/office/powerpoint/2010/main" val="250979787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7.png"/><Relationship Id="rId7" Type="http://schemas.openxmlformats.org/officeDocument/2006/relationships/diagramColors" Target="../diagrams/colors1.xml"/><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7.png"/><Relationship Id="rId7" Type="http://schemas.openxmlformats.org/officeDocument/2006/relationships/diagramColors" Target="../diagrams/colors2.xml"/><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7.png"/><Relationship Id="rId7" Type="http://schemas.openxmlformats.org/officeDocument/2006/relationships/diagramColors" Target="../diagrams/colors3.xml"/><Relationship Id="rId2" Type="http://schemas.openxmlformats.org/officeDocument/2006/relationships/image" Target="../media/image12.png"/><Relationship Id="rId1" Type="http://schemas.openxmlformats.org/officeDocument/2006/relationships/slideLayout" Target="../slideLayouts/slideLayout11.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56.svg"/><Relationship Id="rId4" Type="http://schemas.openxmlformats.org/officeDocument/2006/relationships/diagramData" Target="../diagrams/data3.xml"/><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2.png"/><Relationship Id="rId7" Type="http://schemas.openxmlformats.org/officeDocument/2006/relationships/diagramQuickStyle" Target="../diagrams/quickStyle4.xml"/><Relationship Id="rId2" Type="http://schemas.openxmlformats.org/officeDocument/2006/relationships/image" Target="../media/image50.png"/><Relationship Id="rId1" Type="http://schemas.openxmlformats.org/officeDocument/2006/relationships/slideLayout" Target="../slideLayouts/slideLayout1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7.png"/><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11.svg"/><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www.vivaprev.com.br/" TargetMode="External"/><Relationship Id="rId7"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2.png"/><Relationship Id="rId16"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27.svg"/><Relationship Id="rId11" Type="http://schemas.openxmlformats.org/officeDocument/2006/relationships/image" Target="../media/image27.png"/><Relationship Id="rId5" Type="http://schemas.openxmlformats.org/officeDocument/2006/relationships/image" Target="../media/image22.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Shape 81"/>
        <p:cNvGrpSpPr/>
        <p:nvPr/>
      </p:nvGrpSpPr>
      <p:grpSpPr>
        <a:xfrm>
          <a:off x="0" y="0"/>
          <a:ext cx="0" cy="0"/>
          <a:chOff x="0" y="0"/>
          <a:chExt cx="0" cy="0"/>
        </a:xfrm>
      </p:grpSpPr>
      <p:sp>
        <p:nvSpPr>
          <p:cNvPr id="82" name="Google Shape;82;p15"/>
          <p:cNvSpPr txBox="1">
            <a:spLocks noGrp="1"/>
          </p:cNvSpPr>
          <p:nvPr>
            <p:ph type="ctrTitle"/>
          </p:nvPr>
        </p:nvSpPr>
        <p:spPr>
          <a:xfrm>
            <a:off x="106308" y="2400790"/>
            <a:ext cx="4257536" cy="713627"/>
          </a:xfrm>
          <a:prstGeom prst="rect">
            <a:avLst/>
          </a:prstGeom>
        </p:spPr>
        <p:txBody>
          <a:bodyPr spcFirstLastPara="1" wrap="square" lIns="0" tIns="0" rIns="0" bIns="0" anchor="ctr" anchorCtr="0">
            <a:noAutofit/>
          </a:bodyPr>
          <a:lstStyle/>
          <a:p>
            <a:pPr lvl="0" algn="ctr"/>
            <a:r>
              <a:rPr lang="pt-BR" sz="3200" b="1" dirty="0">
                <a:latin typeface="Poppins" panose="020B0604020202020204" charset="0"/>
                <a:cs typeface="Poppins" panose="020B0604020202020204" charset="0"/>
              </a:rPr>
              <a:t>Fundação </a:t>
            </a:r>
            <a:br>
              <a:rPr lang="pt-BR" sz="3200" b="1" dirty="0">
                <a:latin typeface="Poppins" panose="020B0604020202020204" charset="0"/>
                <a:cs typeface="Poppins" panose="020B0604020202020204" charset="0"/>
              </a:rPr>
            </a:br>
            <a:r>
              <a:rPr lang="pt-BR" sz="3200" b="1" dirty="0">
                <a:latin typeface="Poppins" panose="020B0604020202020204" charset="0"/>
                <a:cs typeface="Poppins" panose="020B0604020202020204" charset="0"/>
              </a:rPr>
              <a:t>Viva de Previdência</a:t>
            </a:r>
            <a:br>
              <a:rPr lang="pt-BR" sz="3200" b="1" dirty="0">
                <a:latin typeface="Poppins" panose="020B0604020202020204" charset="0"/>
                <a:cs typeface="Poppins" panose="020B0604020202020204" charset="0"/>
              </a:rPr>
            </a:br>
            <a:r>
              <a:rPr lang="pt-BR" sz="1400" dirty="0">
                <a:solidFill>
                  <a:schemeClr val="bg1"/>
                </a:solidFill>
                <a:latin typeface="Poppins" panose="020B0604020202020204" charset="0"/>
                <a:cs typeface="Poppins" panose="020B0604020202020204" charset="0"/>
              </a:rPr>
              <a:t>Entidade de Previdência Complementar Fechada multipatrocinada e multi-instituída</a:t>
            </a:r>
            <a:r>
              <a:rPr lang="pt-BR" sz="2400" dirty="0">
                <a:solidFill>
                  <a:schemeClr val="bg1"/>
                </a:solidFill>
                <a:latin typeface="Poppins" panose="020B0604020202020204" charset="0"/>
                <a:cs typeface="Poppins" panose="020B0604020202020204" charset="0"/>
              </a:rPr>
              <a:t/>
            </a:r>
            <a:br>
              <a:rPr lang="pt-BR" sz="2400" dirty="0">
                <a:solidFill>
                  <a:schemeClr val="bg1"/>
                </a:solidFill>
                <a:latin typeface="Poppins" panose="020B0604020202020204" charset="0"/>
                <a:cs typeface="Poppins" panose="020B0604020202020204" charset="0"/>
              </a:rPr>
            </a:br>
            <a:r>
              <a:rPr lang="en" sz="4000" dirty="0">
                <a:latin typeface="Poppins" panose="020B0604020202020204" charset="0"/>
                <a:cs typeface="Poppins" panose="020B0604020202020204" charset="0"/>
              </a:rPr>
              <a:t/>
            </a:r>
            <a:br>
              <a:rPr lang="en" sz="4000" dirty="0">
                <a:latin typeface="Poppins" panose="020B0604020202020204" charset="0"/>
                <a:cs typeface="Poppins" panose="020B0604020202020204" charset="0"/>
              </a:rPr>
            </a:br>
            <a:endParaRPr sz="4000" dirty="0">
              <a:latin typeface="Poppins" panose="020B0604020202020204" charset="0"/>
              <a:cs typeface="Poppins" panose="020B0604020202020204" charset="0"/>
            </a:endParaRPr>
          </a:p>
        </p:txBody>
      </p:sp>
      <p:pic>
        <p:nvPicPr>
          <p:cNvPr id="5" name="Imagem 4" descr="Logotipo&#10;&#10;Descrição gerada automaticamente">
            <a:extLst>
              <a:ext uri="{FF2B5EF4-FFF2-40B4-BE49-F238E27FC236}">
                <a16:creationId xmlns:a16="http://schemas.microsoft.com/office/drawing/2014/main" xmlns="" id="{CDB7DE2C-C581-4301-B46D-BDD438ADAFD0}"/>
              </a:ext>
            </a:extLst>
          </p:cNvPr>
          <p:cNvPicPr>
            <a:picLocks noChangeAspect="1"/>
          </p:cNvPicPr>
          <p:nvPr/>
        </p:nvPicPr>
        <p:blipFill>
          <a:blip r:embed="rId4"/>
          <a:stretch>
            <a:fillRect/>
          </a:stretch>
        </p:blipFill>
        <p:spPr>
          <a:xfrm>
            <a:off x="6180022" y="3906982"/>
            <a:ext cx="2506779" cy="953870"/>
          </a:xfrm>
          <a:prstGeom prst="rect">
            <a:avLst/>
          </a:prstGeom>
        </p:spPr>
      </p:pic>
    </p:spTree>
    <p:extLst>
      <p:ext uri="{BB962C8B-B14F-4D97-AF65-F5344CB8AC3E}">
        <p14:creationId xmlns:p14="http://schemas.microsoft.com/office/powerpoint/2010/main" val="167107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0-#ppt_w/2"/>
                                          </p:val>
                                        </p:tav>
                                        <p:tav tm="100000">
                                          <p:val>
                                            <p:strVal val="#ppt_x"/>
                                          </p:val>
                                        </p:tav>
                                      </p:tavLst>
                                    </p:anim>
                                    <p:anim calcmode="lin" valueType="num">
                                      <p:cBhvr additive="base">
                                        <p:cTn id="8" dur="500" fill="hold"/>
                                        <p:tgtEl>
                                          <p:spTgt spid="8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Resultado de imagem para PLANEJAMENTO">
            <a:extLst>
              <a:ext uri="{FF2B5EF4-FFF2-40B4-BE49-F238E27FC236}">
                <a16:creationId xmlns:a16="http://schemas.microsoft.com/office/drawing/2014/main" xmlns="" id="{4A2D0299-76B6-4521-9B70-7E7240E1A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08" b="14857"/>
          <a:stretch/>
        </p:blipFill>
        <p:spPr bwMode="auto">
          <a:xfrm>
            <a:off x="1346" y="822132"/>
            <a:ext cx="9144000" cy="1641226"/>
          </a:xfrm>
          <a:prstGeom prst="rect">
            <a:avLst/>
          </a:prstGeom>
          <a:noFill/>
          <a:extLst>
            <a:ext uri="{909E8E84-426E-40DD-AFC4-6F175D3DCCD1}">
              <a14:hiddenFill xmlns:a14="http://schemas.microsoft.com/office/drawing/2010/main">
                <a:solidFill>
                  <a:srgbClr val="FFFFFF"/>
                </a:solidFill>
              </a14:hiddenFill>
            </a:ext>
          </a:extLst>
        </p:spPr>
      </p:pic>
      <p:sp>
        <p:nvSpPr>
          <p:cNvPr id="21" name="Retângulo 20">
            <a:extLst>
              <a:ext uri="{FF2B5EF4-FFF2-40B4-BE49-F238E27FC236}">
                <a16:creationId xmlns:a16="http://schemas.microsoft.com/office/drawing/2014/main" xmlns="" id="{5D0E7334-3DBD-4E28-B526-E3FC569462FC}"/>
              </a:ext>
            </a:extLst>
          </p:cNvPr>
          <p:cNvSpPr/>
          <p:nvPr/>
        </p:nvSpPr>
        <p:spPr>
          <a:xfrm>
            <a:off x="0" y="2444161"/>
            <a:ext cx="9144000" cy="428507"/>
          </a:xfrm>
          <a:prstGeom prst="rect">
            <a:avLst/>
          </a:prstGeom>
          <a:solidFill>
            <a:schemeClr val="tx1">
              <a:lumMod val="50000"/>
              <a:lumOff val="5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sp>
        <p:nvSpPr>
          <p:cNvPr id="22" name="Rectangle 8">
            <a:extLst>
              <a:ext uri="{FF2B5EF4-FFF2-40B4-BE49-F238E27FC236}">
                <a16:creationId xmlns:a16="http://schemas.microsoft.com/office/drawing/2014/main" xmlns="" id="{22874DB0-A4ED-46B3-9128-1C5DDC463A93}"/>
              </a:ext>
            </a:extLst>
          </p:cNvPr>
          <p:cNvSpPr>
            <a:spLocks noChangeArrowheads="1"/>
          </p:cNvSpPr>
          <p:nvPr/>
        </p:nvSpPr>
        <p:spPr bwMode="auto">
          <a:xfrm>
            <a:off x="4135998" y="3120770"/>
            <a:ext cx="4752185" cy="1742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eaLnBrk="1" hangingPunct="1"/>
            <a:r>
              <a:rPr lang="pt-BR" altLang="pt-BR" sz="975" b="1" dirty="0">
                <a:solidFill>
                  <a:srgbClr val="3E3E3D"/>
                </a:solidFill>
                <a:latin typeface="Poppins Light" panose="020B0604020202020204" charset="0"/>
                <a:cs typeface="Poppins Light" panose="020B0604020202020204" charset="0"/>
              </a:rPr>
              <a:t>Incremento de novos participantes</a:t>
            </a:r>
            <a:r>
              <a:rPr lang="pt-BR" altLang="pt-BR" sz="975" dirty="0">
                <a:solidFill>
                  <a:srgbClr val="3E3E3D"/>
                </a:solidFill>
                <a:latin typeface="Poppins Light" panose="020B0604020202020204" charset="0"/>
                <a:cs typeface="Poppins Light" panose="020B0604020202020204" charset="0"/>
              </a:rPr>
              <a:t>, a partir estudos do público potencial.</a:t>
            </a:r>
          </a:p>
          <a:p>
            <a:pPr eaLnBrk="1" hangingPunct="1"/>
            <a:endParaRPr lang="pt-BR" altLang="pt-BR" sz="975" dirty="0">
              <a:solidFill>
                <a:srgbClr val="3E3E3D"/>
              </a:solidFill>
              <a:latin typeface="Poppins Light" panose="020B0604020202020204" charset="0"/>
              <a:cs typeface="Poppins Light" panose="020B0604020202020204" charset="0"/>
            </a:endParaRPr>
          </a:p>
          <a:p>
            <a:pPr eaLnBrk="1" hangingPunct="1"/>
            <a:r>
              <a:rPr lang="pt-BR" altLang="pt-BR" sz="975" dirty="0">
                <a:solidFill>
                  <a:srgbClr val="3E3E3D"/>
                </a:solidFill>
                <a:latin typeface="Poppins Light" panose="020B0604020202020204" charset="0"/>
                <a:cs typeface="Poppins Light" panose="020B0604020202020204" charset="0"/>
              </a:rPr>
              <a:t>Iniciativas visando o </a:t>
            </a:r>
            <a:r>
              <a:rPr lang="pt-BR" altLang="pt-BR" sz="975" b="1" dirty="0">
                <a:solidFill>
                  <a:srgbClr val="3E3E3D"/>
                </a:solidFill>
                <a:latin typeface="Poppins Light" panose="020B0604020202020204" charset="0"/>
                <a:cs typeface="Poppins Light" panose="020B0604020202020204" charset="0"/>
              </a:rPr>
              <a:t>aumento de contribuições, portabilidades e contribuições esporádicas.</a:t>
            </a:r>
          </a:p>
          <a:p>
            <a:pPr eaLnBrk="1" hangingPunct="1"/>
            <a:endParaRPr lang="pt-BR" altLang="pt-BR" sz="975" dirty="0">
              <a:solidFill>
                <a:srgbClr val="3E3E3D"/>
              </a:solidFill>
              <a:latin typeface="Poppins Light" panose="020B0604020202020204" charset="0"/>
              <a:cs typeface="Poppins Light" panose="020B0604020202020204" charset="0"/>
            </a:endParaRPr>
          </a:p>
          <a:p>
            <a:pPr eaLnBrk="1" hangingPunct="1"/>
            <a:r>
              <a:rPr lang="pt-BR" altLang="pt-BR" sz="975" b="1" dirty="0">
                <a:solidFill>
                  <a:srgbClr val="3E3E3D"/>
                </a:solidFill>
                <a:latin typeface="Poppins Light" panose="020B0604020202020204" charset="0"/>
                <a:cs typeface="Poppins Light" panose="020B0604020202020204" charset="0"/>
              </a:rPr>
              <a:t>Plantões programados </a:t>
            </a:r>
            <a:r>
              <a:rPr lang="pt-BR" altLang="pt-BR" sz="975" dirty="0">
                <a:solidFill>
                  <a:srgbClr val="3E3E3D"/>
                </a:solidFill>
                <a:latin typeface="Poppins Light" panose="020B0604020202020204" charset="0"/>
                <a:cs typeface="Poppins Light" panose="020B0604020202020204" charset="0"/>
              </a:rPr>
              <a:t>para esclarecimento de dúvidas.</a:t>
            </a:r>
          </a:p>
          <a:p>
            <a:pPr eaLnBrk="1" hangingPunct="1"/>
            <a:endParaRPr lang="pt-BR" altLang="pt-BR" sz="975" dirty="0">
              <a:solidFill>
                <a:srgbClr val="3E3E3D"/>
              </a:solidFill>
              <a:latin typeface="Poppins Light" panose="020B0604020202020204" charset="0"/>
              <a:cs typeface="Poppins Light" panose="020B0604020202020204" charset="0"/>
            </a:endParaRPr>
          </a:p>
          <a:p>
            <a:pPr eaLnBrk="1" hangingPunct="1"/>
            <a:r>
              <a:rPr lang="pt-BR" altLang="pt-BR" sz="975" b="1" dirty="0">
                <a:solidFill>
                  <a:srgbClr val="3E3E3D"/>
                </a:solidFill>
                <a:latin typeface="Poppins Light" panose="020B0604020202020204" charset="0"/>
                <a:cs typeface="Poppins Light" panose="020B0604020202020204" charset="0"/>
              </a:rPr>
              <a:t>Busca constante de novos produtos e vantagens: </a:t>
            </a:r>
            <a:r>
              <a:rPr lang="pt-BR" altLang="pt-BR" sz="975" dirty="0">
                <a:solidFill>
                  <a:srgbClr val="3E3E3D"/>
                </a:solidFill>
                <a:latin typeface="Poppins Light" panose="020B0604020202020204" charset="0"/>
                <a:cs typeface="Poppins Light" panose="020B0604020202020204" charset="0"/>
              </a:rPr>
              <a:t>coberturas de risco em condições diferenciadas, </a:t>
            </a:r>
            <a:r>
              <a:rPr lang="pt-BR" altLang="pt-BR" sz="975" i="1" dirty="0">
                <a:solidFill>
                  <a:srgbClr val="3E3E3D"/>
                </a:solidFill>
                <a:latin typeface="Poppins Light" panose="020B0604020202020204" charset="0"/>
                <a:cs typeface="Poppins Light" panose="020B0604020202020204" charset="0"/>
              </a:rPr>
              <a:t>cashback.</a:t>
            </a:r>
          </a:p>
          <a:p>
            <a:pPr eaLnBrk="1" hangingPunct="1"/>
            <a:endParaRPr lang="pt-BR" altLang="pt-BR" sz="975" dirty="0">
              <a:solidFill>
                <a:srgbClr val="3E3E3D"/>
              </a:solidFill>
              <a:latin typeface="Poppins Light" panose="020B0604020202020204" charset="0"/>
              <a:cs typeface="Poppins Light" panose="020B0604020202020204" charset="0"/>
            </a:endParaRPr>
          </a:p>
          <a:p>
            <a:pPr eaLnBrk="1" hangingPunct="1"/>
            <a:r>
              <a:rPr lang="pt-BR" altLang="pt-BR" sz="975" b="1" dirty="0">
                <a:solidFill>
                  <a:srgbClr val="3E3E3D"/>
                </a:solidFill>
                <a:latin typeface="Poppins Light" panose="020B0604020202020204" charset="0"/>
                <a:cs typeface="Poppins Light" panose="020B0604020202020204" charset="0"/>
              </a:rPr>
              <a:t>Apoio profissional </a:t>
            </a:r>
            <a:r>
              <a:rPr lang="pt-BR" altLang="pt-BR" sz="975" dirty="0">
                <a:solidFill>
                  <a:srgbClr val="3E3E3D"/>
                </a:solidFill>
                <a:latin typeface="Poppins Light" panose="020B0604020202020204" charset="0"/>
                <a:cs typeface="Poppins Light" panose="020B0604020202020204" charset="0"/>
              </a:rPr>
              <a:t>em questões de investimentos.</a:t>
            </a:r>
            <a:endParaRPr lang="pt-BR" altLang="pt-BR" sz="750" dirty="0">
              <a:solidFill>
                <a:srgbClr val="3E3E3D"/>
              </a:solidFill>
              <a:latin typeface="Poppins Light" panose="020B0604020202020204" charset="0"/>
              <a:cs typeface="Poppins Light" panose="020B0604020202020204" charset="0"/>
            </a:endParaRPr>
          </a:p>
        </p:txBody>
      </p:sp>
      <p:sp>
        <p:nvSpPr>
          <p:cNvPr id="24" name="Rectangle 8">
            <a:extLst>
              <a:ext uri="{FF2B5EF4-FFF2-40B4-BE49-F238E27FC236}">
                <a16:creationId xmlns:a16="http://schemas.microsoft.com/office/drawing/2014/main" xmlns="" id="{0887A995-2306-48CB-A8B0-E3AF44B144D9}"/>
              </a:ext>
            </a:extLst>
          </p:cNvPr>
          <p:cNvSpPr>
            <a:spLocks noChangeArrowheads="1"/>
          </p:cNvSpPr>
          <p:nvPr/>
        </p:nvSpPr>
        <p:spPr bwMode="auto">
          <a:xfrm>
            <a:off x="972490" y="2926998"/>
            <a:ext cx="3056177" cy="216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eaLnBrk="1" hangingPunct="1"/>
            <a:endParaRPr lang="pt-BR" altLang="pt-BR" sz="750" dirty="0">
              <a:solidFill>
                <a:srgbClr val="3E3E3D"/>
              </a:solidFill>
              <a:latin typeface="Century Gothic" panose="020B0502020202020204" pitchFamily="34" charset="0"/>
            </a:endParaRPr>
          </a:p>
          <a:p>
            <a:pPr algn="just" eaLnBrk="1" hangingPunct="1"/>
            <a:endParaRPr lang="pt-BR" altLang="pt-BR" sz="750" dirty="0">
              <a:solidFill>
                <a:srgbClr val="3E3E3D"/>
              </a:solidFill>
              <a:latin typeface="Century Gothic" panose="020B0502020202020204" pitchFamily="34" charset="0"/>
            </a:endParaRPr>
          </a:p>
          <a:p>
            <a:pPr eaLnBrk="1" hangingPunct="1"/>
            <a:r>
              <a:rPr lang="pt-BR" altLang="pt-BR" sz="1400" b="1" dirty="0">
                <a:solidFill>
                  <a:srgbClr val="92D050"/>
                </a:solidFill>
                <a:latin typeface="Poppins" panose="020B0604020202020204" charset="0"/>
                <a:cs typeface="Poppins" panose="020B0604020202020204" charset="0"/>
              </a:rPr>
              <a:t>Estratégias de comunicação </a:t>
            </a:r>
            <a:r>
              <a:rPr lang="pt-BR" altLang="pt-BR" sz="1200" dirty="0">
                <a:solidFill>
                  <a:schemeClr val="tx1">
                    <a:lumMod val="85000"/>
                    <a:lumOff val="15000"/>
                  </a:schemeClr>
                </a:solidFill>
                <a:latin typeface="Poppins Light" panose="020B0604020202020204" charset="0"/>
                <a:cs typeface="Poppins Light" panose="020B0604020202020204" charset="0"/>
              </a:rPr>
              <a:t>pensadas para evidenciar as vantagens do Plano e maximizar a capacidade de poupança previdenciária do Participante</a:t>
            </a:r>
          </a:p>
          <a:p>
            <a:pPr eaLnBrk="1" hangingPunct="1"/>
            <a:endParaRPr lang="pt-BR" altLang="pt-BR" sz="1200" dirty="0">
              <a:solidFill>
                <a:schemeClr val="tx1">
                  <a:lumMod val="85000"/>
                  <a:lumOff val="15000"/>
                </a:schemeClr>
              </a:solidFill>
              <a:latin typeface="Century Gothic" panose="020B0502020202020204" pitchFamily="34" charset="0"/>
            </a:endParaRPr>
          </a:p>
          <a:p>
            <a:pPr eaLnBrk="1" hangingPunct="1"/>
            <a:r>
              <a:rPr lang="pt-BR" altLang="pt-BR" sz="1400" b="1" dirty="0">
                <a:solidFill>
                  <a:srgbClr val="92D050"/>
                </a:solidFill>
                <a:latin typeface="Poppins" panose="020B0604020202020204" charset="0"/>
                <a:cs typeface="Poppins" panose="020B0604020202020204" charset="0"/>
              </a:rPr>
              <a:t>12 especialistas</a:t>
            </a:r>
            <a:r>
              <a:rPr lang="pt-BR" altLang="pt-BR" sz="1200" dirty="0">
                <a:solidFill>
                  <a:schemeClr val="tx1">
                    <a:lumMod val="85000"/>
                    <a:lumOff val="15000"/>
                  </a:schemeClr>
                </a:solidFill>
                <a:latin typeface="Poppins Light" panose="020B0604020202020204" charset="0"/>
                <a:cs typeface="Poppins Light" panose="020B0604020202020204" charset="0"/>
              </a:rPr>
              <a:t>, incluindo central de atendimento ativa, com profissionais em regime CLT</a:t>
            </a:r>
          </a:p>
          <a:p>
            <a:pPr algn="just" eaLnBrk="1" hangingPunct="1"/>
            <a:r>
              <a:rPr lang="pt-BR" altLang="pt-BR" sz="750" dirty="0">
                <a:solidFill>
                  <a:schemeClr val="tx1">
                    <a:lumMod val="85000"/>
                    <a:lumOff val="15000"/>
                  </a:schemeClr>
                </a:solidFill>
                <a:latin typeface="Century Gothic" panose="020B0502020202020204" pitchFamily="34" charset="0"/>
              </a:rPr>
              <a:t>‘</a:t>
            </a:r>
          </a:p>
        </p:txBody>
      </p:sp>
      <p:sp>
        <p:nvSpPr>
          <p:cNvPr id="25" name="Rectangle 8">
            <a:extLst>
              <a:ext uri="{FF2B5EF4-FFF2-40B4-BE49-F238E27FC236}">
                <a16:creationId xmlns:a16="http://schemas.microsoft.com/office/drawing/2014/main" xmlns="" id="{F73FC190-3BA9-4335-B4C4-EE86C051AE74}"/>
              </a:ext>
            </a:extLst>
          </p:cNvPr>
          <p:cNvSpPr>
            <a:spLocks noChangeArrowheads="1"/>
          </p:cNvSpPr>
          <p:nvPr/>
        </p:nvSpPr>
        <p:spPr bwMode="auto">
          <a:xfrm>
            <a:off x="1611084" y="2517688"/>
            <a:ext cx="6466352" cy="45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eaLnBrk="1" hangingPunct="1"/>
            <a:r>
              <a:rPr lang="pt-BR" altLang="pt-BR" sz="16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rPr>
              <a:t>Estrutura dedicada exclusivamente ao fomento do plano </a:t>
            </a:r>
          </a:p>
          <a:p>
            <a:pPr algn="just" eaLnBrk="1" hangingPunct="1"/>
            <a:endParaRPr lang="pt-BR" altLang="pt-BR" sz="750" dirty="0">
              <a:solidFill>
                <a:srgbClr val="3E3E3D"/>
              </a:solidFill>
              <a:latin typeface="Century Gothic" panose="020B0502020202020204" pitchFamily="34" charset="0"/>
            </a:endParaRPr>
          </a:p>
        </p:txBody>
      </p:sp>
      <p:sp>
        <p:nvSpPr>
          <p:cNvPr id="28" name="Retângulo 27">
            <a:extLst>
              <a:ext uri="{FF2B5EF4-FFF2-40B4-BE49-F238E27FC236}">
                <a16:creationId xmlns:a16="http://schemas.microsoft.com/office/drawing/2014/main" xmlns="" id="{C78DCECB-C20E-4277-B61B-8DE4CD550AE0}"/>
              </a:ext>
            </a:extLst>
          </p:cNvPr>
          <p:cNvSpPr/>
          <p:nvPr/>
        </p:nvSpPr>
        <p:spPr>
          <a:xfrm>
            <a:off x="-1346" y="823035"/>
            <a:ext cx="9144000" cy="162038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dirty="0"/>
          </a:p>
        </p:txBody>
      </p:sp>
      <p:sp>
        <p:nvSpPr>
          <p:cNvPr id="17" name="Rectangle 8">
            <a:extLst>
              <a:ext uri="{FF2B5EF4-FFF2-40B4-BE49-F238E27FC236}">
                <a16:creationId xmlns:a16="http://schemas.microsoft.com/office/drawing/2014/main" xmlns="" id="{E10422AA-6287-4B40-8172-FB9965003A02}"/>
              </a:ext>
            </a:extLst>
          </p:cNvPr>
          <p:cNvSpPr>
            <a:spLocks noChangeArrowheads="1"/>
          </p:cNvSpPr>
          <p:nvPr/>
        </p:nvSpPr>
        <p:spPr bwMode="auto">
          <a:xfrm>
            <a:off x="260961" y="1137148"/>
            <a:ext cx="8574707"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eaLnBrk="1" hangingPunct="1"/>
            <a:r>
              <a:rPr lang="pt-BR" altLang="pt-BR" sz="2000" b="1" dirty="0">
                <a:solidFill>
                  <a:schemeClr val="tx1">
                    <a:lumMod val="75000"/>
                    <a:lumOff val="25000"/>
                  </a:schemeClr>
                </a:solidFill>
                <a:effectLst>
                  <a:outerShdw blurRad="38100" dist="38100" dir="2700000" algn="tl">
                    <a:srgbClr val="000000">
                      <a:alpha val="43137"/>
                    </a:srgbClr>
                  </a:outerShdw>
                </a:effectLst>
                <a:latin typeface="Poppins" panose="020B0604020202020204" charset="0"/>
                <a:cs typeface="Poppins" panose="020B0604020202020204" charset="0"/>
              </a:rPr>
              <a:t>O</a:t>
            </a:r>
            <a:r>
              <a:rPr lang="pt-BR" altLang="pt-BR" sz="1500" b="1" dirty="0">
                <a:solidFill>
                  <a:schemeClr val="tx1">
                    <a:lumMod val="75000"/>
                    <a:lumOff val="25000"/>
                  </a:schemeClr>
                </a:solidFill>
                <a:latin typeface="Poppins" panose="020B0604020202020204" charset="0"/>
                <a:cs typeface="Poppins" panose="020B0604020202020204" charset="0"/>
              </a:rPr>
              <a:t> plano de previdência requer um acompanhamento especializado, capaz de mantê-lo sempre adequado às necessidades de seus participantes</a:t>
            </a:r>
          </a:p>
          <a:p>
            <a:pPr algn="ctr" eaLnBrk="1" hangingPunct="1"/>
            <a:endParaRPr lang="pt-BR" altLang="pt-BR" sz="1500" b="1" dirty="0">
              <a:solidFill>
                <a:schemeClr val="tx1">
                  <a:lumMod val="75000"/>
                  <a:lumOff val="25000"/>
                </a:schemeClr>
              </a:solidFill>
              <a:latin typeface="Poppins" panose="020B0604020202020204" charset="0"/>
              <a:cs typeface="Poppins" panose="020B0604020202020204" charset="0"/>
            </a:endParaRPr>
          </a:p>
          <a:p>
            <a:pPr algn="ctr" eaLnBrk="1" hangingPunct="1"/>
            <a:r>
              <a:rPr lang="pt-BR" altLang="pt-BR" sz="1500" b="1" dirty="0">
                <a:solidFill>
                  <a:schemeClr val="tx1">
                    <a:lumMod val="75000"/>
                    <a:lumOff val="25000"/>
                  </a:schemeClr>
                </a:solidFill>
                <a:latin typeface="Poppins" panose="020B0604020202020204" charset="0"/>
                <a:cs typeface="Poppins" panose="020B0604020202020204" charset="0"/>
              </a:rPr>
              <a:t>Agrega valor ao que é oferecido pelo Ente aos seus associados/filiados/vinculados</a:t>
            </a:r>
          </a:p>
        </p:txBody>
      </p:sp>
      <p:cxnSp>
        <p:nvCxnSpPr>
          <p:cNvPr id="31" name="Conector reto 30">
            <a:extLst>
              <a:ext uri="{FF2B5EF4-FFF2-40B4-BE49-F238E27FC236}">
                <a16:creationId xmlns:a16="http://schemas.microsoft.com/office/drawing/2014/main" xmlns="" id="{8AB19969-4A72-4EE3-B0A3-466D5958582C}"/>
              </a:ext>
            </a:extLst>
          </p:cNvPr>
          <p:cNvCxnSpPr>
            <a:cxnSpLocks/>
          </p:cNvCxnSpPr>
          <p:nvPr/>
        </p:nvCxnSpPr>
        <p:spPr>
          <a:xfrm flipV="1">
            <a:off x="4219269" y="3408160"/>
            <a:ext cx="4587272"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Conector reto 34">
            <a:extLst>
              <a:ext uri="{FF2B5EF4-FFF2-40B4-BE49-F238E27FC236}">
                <a16:creationId xmlns:a16="http://schemas.microsoft.com/office/drawing/2014/main" xmlns="" id="{5C8C4BFF-1C15-4782-B77D-FD610B7ED87E}"/>
              </a:ext>
            </a:extLst>
          </p:cNvPr>
          <p:cNvCxnSpPr>
            <a:cxnSpLocks/>
          </p:cNvCxnSpPr>
          <p:nvPr/>
        </p:nvCxnSpPr>
        <p:spPr>
          <a:xfrm flipV="1">
            <a:off x="4204171" y="3863207"/>
            <a:ext cx="4587272"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Conector reto 35">
            <a:extLst>
              <a:ext uri="{FF2B5EF4-FFF2-40B4-BE49-F238E27FC236}">
                <a16:creationId xmlns:a16="http://schemas.microsoft.com/office/drawing/2014/main" xmlns="" id="{FA6D8D6F-620A-48B8-83DA-2E54647B4E9B}"/>
              </a:ext>
            </a:extLst>
          </p:cNvPr>
          <p:cNvCxnSpPr>
            <a:cxnSpLocks/>
          </p:cNvCxnSpPr>
          <p:nvPr/>
        </p:nvCxnSpPr>
        <p:spPr>
          <a:xfrm flipV="1">
            <a:off x="4197700" y="4132784"/>
            <a:ext cx="4587272"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reto 36">
            <a:extLst>
              <a:ext uri="{FF2B5EF4-FFF2-40B4-BE49-F238E27FC236}">
                <a16:creationId xmlns:a16="http://schemas.microsoft.com/office/drawing/2014/main" xmlns="" id="{B6734A16-863C-4272-A035-8BF5ECBB4CBB}"/>
              </a:ext>
            </a:extLst>
          </p:cNvPr>
          <p:cNvCxnSpPr>
            <a:cxnSpLocks/>
          </p:cNvCxnSpPr>
          <p:nvPr/>
        </p:nvCxnSpPr>
        <p:spPr>
          <a:xfrm flipV="1">
            <a:off x="4230049" y="4587825"/>
            <a:ext cx="4587272"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8" name="Imagem 37">
            <a:extLst>
              <a:ext uri="{FF2B5EF4-FFF2-40B4-BE49-F238E27FC236}">
                <a16:creationId xmlns:a16="http://schemas.microsoft.com/office/drawing/2014/main" xmlns="" id="{FF5F1985-A684-4A18-BBD9-A1C0ABA22C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77" t="72445" r="68154"/>
          <a:stretch/>
        </p:blipFill>
        <p:spPr>
          <a:xfrm>
            <a:off x="15905" y="3057033"/>
            <a:ext cx="1879068" cy="1869743"/>
          </a:xfrm>
          <a:prstGeom prst="rect">
            <a:avLst/>
          </a:prstGeom>
        </p:spPr>
      </p:pic>
      <p:sp>
        <p:nvSpPr>
          <p:cNvPr id="4" name="Text Box 7" descr="Title 1">
            <a:extLst>
              <a:ext uri="{FF2B5EF4-FFF2-40B4-BE49-F238E27FC236}">
                <a16:creationId xmlns:a16="http://schemas.microsoft.com/office/drawing/2014/main" xmlns="" id="{F3219AB0-DEBB-42DD-BD89-CC236C9EAECE}"/>
              </a:ext>
            </a:extLst>
          </p:cNvPr>
          <p:cNvSpPr txBox="1">
            <a:spLocks/>
          </p:cNvSpPr>
          <p:nvPr/>
        </p:nvSpPr>
        <p:spPr bwMode="auto">
          <a:xfrm>
            <a:off x="301508" y="273521"/>
            <a:ext cx="6407856" cy="343940"/>
          </a:xfrm>
          <a:prstGeom prst="rect">
            <a:avLst/>
          </a:prstGeom>
          <a:noFill/>
          <a:ln w="76200">
            <a:noFill/>
            <a:miter lim="400000"/>
            <a:headEnd/>
            <a:tailEnd/>
          </a:ln>
          <a:effectLst/>
          <a:scene3d>
            <a:camera prst="orthographicFront"/>
            <a:lightRig rig="threePt" dir="t"/>
          </a:scene3d>
          <a:sp3d/>
        </p:spPr>
        <p:txBody>
          <a:bodyPr wrap="square"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a:defRPr/>
            </a:pPr>
            <a:r>
              <a:rPr lang="pt-BR" altLang="pt-BR" sz="1800" b="1" dirty="0">
                <a:cs typeface="Poppins" panose="020B0604020202020204" charset="0"/>
                <a:sym typeface="Century Gothic" panose="020B0502020202020204" pitchFamily="34" charset="0"/>
              </a:rPr>
              <a:t>SOLUÇÕES PARA IMPLANTAÇÃO E FOMENTO DE PLANOS</a:t>
            </a:r>
          </a:p>
        </p:txBody>
      </p:sp>
    </p:spTree>
    <p:extLst>
      <p:ext uri="{BB962C8B-B14F-4D97-AF65-F5344CB8AC3E}">
        <p14:creationId xmlns:p14="http://schemas.microsoft.com/office/powerpoint/2010/main" val="35498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9"/>
          <p:cNvSpPr txBox="1">
            <a:spLocks noGrp="1"/>
          </p:cNvSpPr>
          <p:nvPr>
            <p:ph type="body" idx="1"/>
          </p:nvPr>
        </p:nvSpPr>
        <p:spPr>
          <a:xfrm>
            <a:off x="2025676" y="407338"/>
            <a:ext cx="4938387" cy="4196098"/>
          </a:xfrm>
          <a:prstGeom prst="rect">
            <a:avLst/>
          </a:prstGeom>
        </p:spPr>
        <p:txBody>
          <a:bodyPr spcFirstLastPara="1" wrap="square" lIns="0" tIns="0" rIns="0" bIns="0" anchor="ctr" anchorCtr="0">
            <a:noAutofit/>
          </a:bodyPr>
          <a:lstStyle/>
          <a:p>
            <a:pPr marL="0" lvl="0" indent="0" algn="ctr" rtl="0">
              <a:spcBef>
                <a:spcPts val="600"/>
              </a:spcBef>
              <a:spcAft>
                <a:spcPts val="0"/>
              </a:spcAft>
              <a:buNone/>
            </a:pPr>
            <a:r>
              <a:rPr lang="pt-BR" sz="44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rPr>
              <a:t>Serviços e </a:t>
            </a:r>
            <a:r>
              <a:rPr lang="pt-BR" sz="40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rPr>
              <a:t>Relacionamento</a:t>
            </a:r>
            <a:endParaRPr lang="pt-BR" sz="44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endParaRPr>
          </a:p>
        </p:txBody>
      </p:sp>
      <p:pic>
        <p:nvPicPr>
          <p:cNvPr id="7" name="Imagem 6" descr="Uma imagem contendo objeto, relógio&#10;&#10;Descrição gerada automaticamente">
            <a:extLst>
              <a:ext uri="{FF2B5EF4-FFF2-40B4-BE49-F238E27FC236}">
                <a16:creationId xmlns:a16="http://schemas.microsoft.com/office/drawing/2014/main" xmlns="" id="{2EC276E7-2B19-4705-ABF8-692E189750F2}"/>
              </a:ext>
            </a:extLst>
          </p:cNvPr>
          <p:cNvPicPr>
            <a:picLocks noChangeAspect="1"/>
          </p:cNvPicPr>
          <p:nvPr/>
        </p:nvPicPr>
        <p:blipFill>
          <a:blip r:embed="rId4"/>
          <a:stretch>
            <a:fillRect/>
          </a:stretch>
        </p:blipFill>
        <p:spPr>
          <a:xfrm>
            <a:off x="3856470" y="713678"/>
            <a:ext cx="2343560" cy="891762"/>
          </a:xfrm>
          <a:prstGeom prst="rect">
            <a:avLst/>
          </a:prstGeom>
        </p:spPr>
      </p:pic>
    </p:spTree>
    <p:extLst>
      <p:ext uri="{BB962C8B-B14F-4D97-AF65-F5344CB8AC3E}">
        <p14:creationId xmlns:p14="http://schemas.microsoft.com/office/powerpoint/2010/main" val="3691074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sp>
        <p:nvSpPr>
          <p:cNvPr id="14" name="Text Box 7" descr="Title 1">
            <a:extLst>
              <a:ext uri="{FF2B5EF4-FFF2-40B4-BE49-F238E27FC236}">
                <a16:creationId xmlns:a16="http://schemas.microsoft.com/office/drawing/2014/main" xmlns="" id="{828712C3-879D-4CB5-8A39-7C7170F45BD3}"/>
              </a:ext>
            </a:extLst>
          </p:cNvPr>
          <p:cNvSpPr txBox="1">
            <a:spLocks/>
          </p:cNvSpPr>
          <p:nvPr/>
        </p:nvSpPr>
        <p:spPr bwMode="auto">
          <a:xfrm>
            <a:off x="283196" y="135508"/>
            <a:ext cx="5739171" cy="590931"/>
          </a:xfrm>
          <a:prstGeom prst="rect">
            <a:avLst/>
          </a:prstGeom>
          <a:noFill/>
          <a:ln w="76200">
            <a:noFill/>
            <a:miter lim="400000"/>
            <a:headEnd/>
            <a:tailEnd/>
          </a:ln>
          <a:effectLst/>
          <a:scene3d>
            <a:camera prst="orthographicFront"/>
            <a:lightRig rig="threePt" dir="t"/>
          </a:scene3d>
          <a:sp3d/>
        </p:spPr>
        <p:txBody>
          <a:bodyPr wrap="square"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a:defRPr/>
            </a:pPr>
            <a:r>
              <a:rPr lang="pt-BR" altLang="pt-BR" sz="1800" b="1" dirty="0">
                <a:cs typeface="Poppins" panose="020B0604020202020204" charset="0"/>
                <a:sym typeface="Century Gothic" panose="020B0502020202020204" pitchFamily="34" charset="0"/>
              </a:rPr>
              <a:t>SERVIÇOS: DIFERENCIAIS NO RELACIONAMENTO COM O PARTICIPANTE</a:t>
            </a:r>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 name="Text Box 1" descr="Retângulo 7">
            <a:extLst>
              <a:ext uri="{FF2B5EF4-FFF2-40B4-BE49-F238E27FC236}">
                <a16:creationId xmlns:a16="http://schemas.microsoft.com/office/drawing/2014/main" xmlns="" id="{D7C032F4-45B7-4205-BB7B-72E1DF46D364}"/>
              </a:ext>
            </a:extLst>
          </p:cNvPr>
          <p:cNvSpPr txBox="1">
            <a:spLocks/>
          </p:cNvSpPr>
          <p:nvPr/>
        </p:nvSpPr>
        <p:spPr bwMode="auto">
          <a:xfrm>
            <a:off x="261428" y="921706"/>
            <a:ext cx="5739171" cy="4062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l">
              <a:lnSpc>
                <a:spcPct val="200000"/>
              </a:lnSpc>
            </a:pPr>
            <a:r>
              <a:rPr lang="pt-BR" altLang="pt-BR" sz="1350" b="1" dirty="0">
                <a:solidFill>
                  <a:schemeClr val="tx1">
                    <a:lumMod val="65000"/>
                    <a:lumOff val="35000"/>
                  </a:schemeClr>
                </a:solidFill>
                <a:latin typeface="Poppins" panose="020B0604020202020204" charset="0"/>
                <a:cs typeface="Poppins" panose="020B0604020202020204" charset="0"/>
                <a:sym typeface="Calibri" panose="020F0502020204030204" pitchFamily="34" charset="0"/>
              </a:rPr>
              <a:t>Central de Atendimento Gratuita: satisfação superior a 90%</a:t>
            </a:r>
          </a:p>
          <a:p>
            <a:pPr marL="338138" algn="l" defTabSz="169069"/>
            <a:r>
              <a:rPr lang="pt-BR" altLang="pt-BR" sz="1050"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rPr>
              <a:t>Tratamento humanizado, com especialistas em previdência complementar,</a:t>
            </a:r>
            <a:r>
              <a:rPr lang="pt-BR" altLang="pt-BR" sz="1200"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rPr>
              <a:t> </a:t>
            </a:r>
            <a:r>
              <a:rPr lang="pt-BR" altLang="pt-BR" sz="1050"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rPr>
              <a:t>contratados em regime CLT</a:t>
            </a:r>
          </a:p>
          <a:p>
            <a:pPr marL="338138" algn="l" defTabSz="169069"/>
            <a:endParaRPr lang="pt-BR" altLang="pt-BR" sz="900"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endParaRPr>
          </a:p>
          <a:p>
            <a:pPr marL="738188" indent="-200025" algn="l" defTabSz="169069">
              <a:buFont typeface="Arial" panose="020B0604020202020204" pitchFamily="34" charset="0"/>
              <a:buChar char="•"/>
            </a:pPr>
            <a:r>
              <a:rPr lang="pt-BR" altLang="pt-BR" sz="1050"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rPr>
              <a:t>8.500 atendimento receptivos | 2.800 atendimentos ativos (base mensal)</a:t>
            </a:r>
          </a:p>
          <a:p>
            <a:pPr marL="338138" algn="l" defTabSz="169069"/>
            <a:endParaRPr lang="pt-BR" altLang="pt-BR" sz="1350" b="1"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endParaRPr>
          </a:p>
          <a:p>
            <a:pPr marL="338138" indent="-338138" algn="l" defTabSz="169069"/>
            <a:r>
              <a:rPr lang="pt-BR" altLang="pt-BR" sz="1350" b="1" dirty="0">
                <a:solidFill>
                  <a:schemeClr val="tx1">
                    <a:lumMod val="65000"/>
                    <a:lumOff val="35000"/>
                  </a:schemeClr>
                </a:solidFill>
                <a:latin typeface="Poppins" panose="020B0604020202020204" charset="0"/>
                <a:cs typeface="Poppins" panose="020B0604020202020204" charset="0"/>
                <a:sym typeface="Calibri" panose="020F0502020204030204" pitchFamily="34" charset="0"/>
              </a:rPr>
              <a:t>Atendimento via WhatsApp</a:t>
            </a:r>
          </a:p>
          <a:p>
            <a:pPr marL="552450" algn="l" defTabSz="169069"/>
            <a:r>
              <a:rPr lang="pt-BR" altLang="pt-BR" sz="900" b="1"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rPr>
              <a:t>	</a:t>
            </a:r>
          </a:p>
          <a:p>
            <a:pPr marL="552450" indent="259556" algn="l" defTabSz="169069">
              <a:buFont typeface="Arial" panose="020B0604020202020204" pitchFamily="34" charset="0"/>
              <a:buChar char="•"/>
            </a:pPr>
            <a:r>
              <a:rPr lang="pt-BR" altLang="pt-BR" sz="1050"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rPr>
              <a:t>2.100 atendimentos mensais</a:t>
            </a:r>
          </a:p>
          <a:p>
            <a:pPr marL="338138" algn="l" defTabSz="169069"/>
            <a:endParaRPr lang="pt-BR" altLang="pt-BR" sz="1050"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endParaRPr>
          </a:p>
          <a:p>
            <a:pPr marL="338138" indent="-338138" algn="l" defTabSz="169069"/>
            <a:r>
              <a:rPr lang="pt-BR" altLang="pt-BR" sz="1350" b="1" dirty="0">
                <a:solidFill>
                  <a:schemeClr val="tx1">
                    <a:lumMod val="65000"/>
                    <a:lumOff val="35000"/>
                  </a:schemeClr>
                </a:solidFill>
                <a:latin typeface="Poppins" panose="020B0604020202020204" charset="0"/>
                <a:cs typeface="Poppins" panose="020B0604020202020204" charset="0"/>
                <a:sym typeface="Calibri" panose="020F0502020204030204" pitchFamily="34" charset="0"/>
              </a:rPr>
              <a:t>Fale Conosco</a:t>
            </a:r>
          </a:p>
          <a:p>
            <a:pPr marL="552450" indent="259556" algn="l" defTabSz="169069">
              <a:buFont typeface="Arial" panose="020B0604020202020204" pitchFamily="34" charset="0"/>
              <a:buChar char="•"/>
            </a:pPr>
            <a:endParaRPr lang="pt-BR" altLang="pt-BR" sz="900"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endParaRPr>
          </a:p>
          <a:p>
            <a:pPr marL="552450" indent="259556" algn="l" defTabSz="169069">
              <a:buFont typeface="Arial" panose="020B0604020202020204" pitchFamily="34" charset="0"/>
              <a:buChar char="•"/>
            </a:pPr>
            <a:r>
              <a:rPr lang="pt-BR" altLang="pt-BR" sz="1050"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rPr>
              <a:t>9.000 solicitações mensais</a:t>
            </a:r>
          </a:p>
          <a:p>
            <a:pPr marL="338138" algn="l" defTabSz="169069"/>
            <a:endParaRPr lang="pt-BR" altLang="pt-BR" sz="1350" b="1"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endParaRPr>
          </a:p>
          <a:p>
            <a:pPr marL="338138" indent="-338138" algn="l" defTabSz="169069"/>
            <a:r>
              <a:rPr lang="pt-BR" altLang="pt-BR" sz="1350" b="1" dirty="0">
                <a:solidFill>
                  <a:schemeClr val="tx1">
                    <a:lumMod val="65000"/>
                    <a:lumOff val="35000"/>
                  </a:schemeClr>
                </a:solidFill>
                <a:latin typeface="Poppins" panose="020B0604020202020204" charset="0"/>
                <a:cs typeface="Poppins" panose="020B0604020202020204" charset="0"/>
                <a:sym typeface="Calibri" panose="020F0502020204030204" pitchFamily="34" charset="0"/>
              </a:rPr>
              <a:t>Envio de SMS para confirmações</a:t>
            </a:r>
          </a:p>
          <a:p>
            <a:pPr marL="338138" algn="l" defTabSz="169069"/>
            <a:endParaRPr lang="pt-BR" altLang="pt-BR" sz="1050"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endParaRPr>
          </a:p>
          <a:p>
            <a:pPr algn="l" defTabSz="169069"/>
            <a:r>
              <a:rPr lang="pt-BR" altLang="pt-BR" sz="1350" b="1" dirty="0">
                <a:solidFill>
                  <a:schemeClr val="tx1">
                    <a:lumMod val="65000"/>
                    <a:lumOff val="35000"/>
                  </a:schemeClr>
                </a:solidFill>
                <a:latin typeface="Poppins" panose="020B0604020202020204" charset="0"/>
                <a:cs typeface="Poppins" panose="020B0604020202020204" charset="0"/>
                <a:sym typeface="Calibri" panose="020F0502020204030204" pitchFamily="34" charset="0"/>
              </a:rPr>
              <a:t>Programa de Educação Financeira e Previdenciária </a:t>
            </a:r>
            <a:r>
              <a:rPr lang="pt-BR" altLang="pt-BR" sz="1350" b="1" dirty="0">
                <a:solidFill>
                  <a:srgbClr val="92D050"/>
                </a:solidFill>
                <a:latin typeface="Poppins" panose="020B0604020202020204" charset="0"/>
                <a:cs typeface="Poppins" panose="020B0604020202020204" charset="0"/>
                <a:sym typeface="Calibri" panose="020F0502020204030204" pitchFamily="34" charset="0"/>
              </a:rPr>
              <a:t>Viva Educa</a:t>
            </a:r>
          </a:p>
          <a:p>
            <a:pPr algn="l">
              <a:lnSpc>
                <a:spcPct val="200000"/>
              </a:lnSpc>
            </a:pPr>
            <a:r>
              <a:rPr lang="pt-BR" altLang="pt-BR" sz="1350" b="1" dirty="0">
                <a:solidFill>
                  <a:schemeClr val="tx1">
                    <a:lumMod val="65000"/>
                    <a:lumOff val="35000"/>
                  </a:schemeClr>
                </a:solidFill>
                <a:latin typeface="Poppins" panose="020B0604020202020204" charset="0"/>
                <a:cs typeface="Poppins" panose="020B0604020202020204" charset="0"/>
                <a:sym typeface="Calibri" panose="020F0502020204030204" pitchFamily="34" charset="0"/>
              </a:rPr>
              <a:t>Campanhas de comunicação</a:t>
            </a:r>
          </a:p>
          <a:p>
            <a:pPr marL="338138" algn="l" defTabSz="169069"/>
            <a:r>
              <a:rPr lang="pt-BR" altLang="pt-BR" sz="1050" dirty="0">
                <a:solidFill>
                  <a:schemeClr val="tx1">
                    <a:lumMod val="65000"/>
                    <a:lumOff val="35000"/>
                  </a:schemeClr>
                </a:solidFill>
                <a:latin typeface="Poppins Light" panose="020B0604020202020204" charset="0"/>
                <a:cs typeface="Poppins Light" panose="020B0604020202020204" charset="0"/>
                <a:sym typeface="Calibri" panose="020F0502020204030204" pitchFamily="34" charset="0"/>
              </a:rPr>
              <a:t>Suporte consultivo e especializado sobre previdência complementar e as características dos planos</a:t>
            </a:r>
          </a:p>
        </p:txBody>
      </p:sp>
      <p:cxnSp>
        <p:nvCxnSpPr>
          <p:cNvPr id="50" name="Conector reto 49">
            <a:extLst>
              <a:ext uri="{FF2B5EF4-FFF2-40B4-BE49-F238E27FC236}">
                <a16:creationId xmlns:a16="http://schemas.microsoft.com/office/drawing/2014/main" xmlns="" id="{83F399F0-42E4-47B4-B61E-23B9CF0AD985}"/>
              </a:ext>
            </a:extLst>
          </p:cNvPr>
          <p:cNvCxnSpPr>
            <a:cxnSpLocks/>
          </p:cNvCxnSpPr>
          <p:nvPr/>
        </p:nvCxnSpPr>
        <p:spPr>
          <a:xfrm>
            <a:off x="283196" y="2159739"/>
            <a:ext cx="609327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Conector reto 11">
            <a:extLst>
              <a:ext uri="{FF2B5EF4-FFF2-40B4-BE49-F238E27FC236}">
                <a16:creationId xmlns:a16="http://schemas.microsoft.com/office/drawing/2014/main" xmlns="" id="{9E92D0D7-972D-47F8-962C-34B70BD5B9AE}"/>
              </a:ext>
            </a:extLst>
          </p:cNvPr>
          <p:cNvCxnSpPr>
            <a:cxnSpLocks/>
          </p:cNvCxnSpPr>
          <p:nvPr/>
        </p:nvCxnSpPr>
        <p:spPr>
          <a:xfrm>
            <a:off x="299527" y="2840427"/>
            <a:ext cx="609327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Conector reto 12">
            <a:extLst>
              <a:ext uri="{FF2B5EF4-FFF2-40B4-BE49-F238E27FC236}">
                <a16:creationId xmlns:a16="http://schemas.microsoft.com/office/drawing/2014/main" xmlns="" id="{5A4644B6-C2E9-44A3-86DB-58E0DA365250}"/>
              </a:ext>
            </a:extLst>
          </p:cNvPr>
          <p:cNvCxnSpPr>
            <a:cxnSpLocks/>
          </p:cNvCxnSpPr>
          <p:nvPr/>
        </p:nvCxnSpPr>
        <p:spPr>
          <a:xfrm>
            <a:off x="315857" y="3505545"/>
            <a:ext cx="609327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Conector reto 16">
            <a:extLst>
              <a:ext uri="{FF2B5EF4-FFF2-40B4-BE49-F238E27FC236}">
                <a16:creationId xmlns:a16="http://schemas.microsoft.com/office/drawing/2014/main" xmlns="" id="{FA6039CF-34CB-456E-84EA-3FCFF04A2F17}"/>
              </a:ext>
            </a:extLst>
          </p:cNvPr>
          <p:cNvCxnSpPr>
            <a:cxnSpLocks/>
          </p:cNvCxnSpPr>
          <p:nvPr/>
        </p:nvCxnSpPr>
        <p:spPr>
          <a:xfrm>
            <a:off x="288643" y="3903543"/>
            <a:ext cx="609327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xmlns="" id="{682574BF-59FB-48FA-A967-BD4D4B42B78C}"/>
              </a:ext>
            </a:extLst>
          </p:cNvPr>
          <p:cNvCxnSpPr>
            <a:cxnSpLocks/>
          </p:cNvCxnSpPr>
          <p:nvPr/>
        </p:nvCxnSpPr>
        <p:spPr>
          <a:xfrm>
            <a:off x="261428" y="4257998"/>
            <a:ext cx="6093279"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15" name="Picture 4" descr="Imagem 4">
            <a:extLst>
              <a:ext uri="{FF2B5EF4-FFF2-40B4-BE49-F238E27FC236}">
                <a16:creationId xmlns:a16="http://schemas.microsoft.com/office/drawing/2014/main" xmlns="" id="{38EE0F02-9965-4837-B992-E7C57CA2F584}"/>
              </a:ext>
            </a:extLst>
          </p:cNvPr>
          <p:cNvPicPr>
            <a:picLocks noChangeAspect="1"/>
          </p:cNvPicPr>
          <p:nvPr/>
        </p:nvPicPr>
        <p:blipFill rotWithShape="1">
          <a:blip r:embed="rId3">
            <a:extLst>
              <a:ext uri="{28A0092B-C50C-407E-A947-70E740481C1C}">
                <a14:useLocalDpi xmlns:a14="http://schemas.microsoft.com/office/drawing/2010/main" val="0"/>
              </a:ext>
            </a:extLst>
          </a:blip>
          <a:srcRect l="4630" r="31516"/>
          <a:stretch/>
        </p:blipFill>
        <p:spPr bwMode="auto">
          <a:xfrm>
            <a:off x="6000599" y="816342"/>
            <a:ext cx="3154786" cy="4327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14781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sp>
        <p:nvSpPr>
          <p:cNvPr id="14" name="Text Box 7" descr="Title 1">
            <a:extLst>
              <a:ext uri="{FF2B5EF4-FFF2-40B4-BE49-F238E27FC236}">
                <a16:creationId xmlns:a16="http://schemas.microsoft.com/office/drawing/2014/main" xmlns="" id="{828712C3-879D-4CB5-8A39-7C7170F45BD3}"/>
              </a:ext>
            </a:extLst>
          </p:cNvPr>
          <p:cNvSpPr txBox="1">
            <a:spLocks/>
          </p:cNvSpPr>
          <p:nvPr/>
        </p:nvSpPr>
        <p:spPr bwMode="auto">
          <a:xfrm>
            <a:off x="386954" y="251099"/>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a:defRPr/>
            </a:pPr>
            <a:r>
              <a:rPr lang="pt-BR" altLang="pt-BR" sz="1800" b="1" dirty="0">
                <a:cs typeface="Poppins" panose="020B0604020202020204" charset="0"/>
                <a:sym typeface="Century Gothic" panose="020B0502020202020204" pitchFamily="34" charset="0"/>
              </a:rPr>
              <a:t>SERVIÇOS</a:t>
            </a:r>
          </a:p>
        </p:txBody>
      </p:sp>
      <p:pic>
        <p:nvPicPr>
          <p:cNvPr id="12" name="Picture 6" descr="Imagem 9">
            <a:hlinkClick r:id="" action="ppaction://noaction"/>
            <a:extLst>
              <a:ext uri="{FF2B5EF4-FFF2-40B4-BE49-F238E27FC236}">
                <a16:creationId xmlns:a16="http://schemas.microsoft.com/office/drawing/2014/main" xmlns="" id="{8770E1E9-6D84-4030-A49C-3249AC746CF7}"/>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 name="Botão de Ação: Ir para o Fim 81">
            <a:hlinkClick r:id="" action="ppaction://noaction" highlightClick="1"/>
            <a:extLst>
              <a:ext uri="{FF2B5EF4-FFF2-40B4-BE49-F238E27FC236}">
                <a16:creationId xmlns:a16="http://schemas.microsoft.com/office/drawing/2014/main" xmlns="" id="{C52D7CF4-1547-4060-81C1-EB63692F7728}"/>
              </a:ext>
            </a:extLst>
          </p:cNvPr>
          <p:cNvSpPr/>
          <p:nvPr/>
        </p:nvSpPr>
        <p:spPr>
          <a:xfrm>
            <a:off x="8915400" y="1012513"/>
            <a:ext cx="155025" cy="100103"/>
          </a:xfrm>
          <a:prstGeom prst="actionButtonEnd">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grpSp>
        <p:nvGrpSpPr>
          <p:cNvPr id="37" name="Agrupar 36">
            <a:extLst>
              <a:ext uri="{FF2B5EF4-FFF2-40B4-BE49-F238E27FC236}">
                <a16:creationId xmlns:a16="http://schemas.microsoft.com/office/drawing/2014/main" xmlns="" id="{62E8BC8D-4CC2-4963-A2E0-93E522206C60}"/>
              </a:ext>
            </a:extLst>
          </p:cNvPr>
          <p:cNvGrpSpPr/>
          <p:nvPr/>
        </p:nvGrpSpPr>
        <p:grpSpPr>
          <a:xfrm>
            <a:off x="-59430" y="1033152"/>
            <a:ext cx="9262859" cy="3775877"/>
            <a:chOff x="130567" y="747602"/>
            <a:chExt cx="11842784" cy="4986449"/>
          </a:xfrm>
        </p:grpSpPr>
        <p:grpSp>
          <p:nvGrpSpPr>
            <p:cNvPr id="38" name="Group 6">
              <a:extLst>
                <a:ext uri="{FF2B5EF4-FFF2-40B4-BE49-F238E27FC236}">
                  <a16:creationId xmlns:a16="http://schemas.microsoft.com/office/drawing/2014/main" xmlns="" id="{5DF865A0-1023-42E0-971A-967E697FA6B0}"/>
                </a:ext>
              </a:extLst>
            </p:cNvPr>
            <p:cNvGrpSpPr>
              <a:grpSpLocks/>
            </p:cNvGrpSpPr>
            <p:nvPr/>
          </p:nvGrpSpPr>
          <p:grpSpPr bwMode="auto">
            <a:xfrm>
              <a:off x="3936988" y="1611313"/>
              <a:ext cx="4288080" cy="4122738"/>
              <a:chOff x="-1" y="0"/>
              <a:chExt cx="7833327" cy="7841626"/>
            </a:xfrm>
          </p:grpSpPr>
          <p:sp>
            <p:nvSpPr>
              <p:cNvPr id="96" name="AutoShape 7" descr="Shape 20">
                <a:extLst>
                  <a:ext uri="{FF2B5EF4-FFF2-40B4-BE49-F238E27FC236}">
                    <a16:creationId xmlns:a16="http://schemas.microsoft.com/office/drawing/2014/main" xmlns="" id="{F5CC1B2C-1E3B-4F56-9044-D32DFB922318}"/>
                  </a:ext>
                </a:extLst>
              </p:cNvPr>
              <p:cNvSpPr>
                <a:spLocks/>
              </p:cNvSpPr>
              <p:nvPr/>
            </p:nvSpPr>
            <p:spPr bwMode="auto">
              <a:xfrm>
                <a:off x="-1" y="1969"/>
                <a:ext cx="5847640" cy="3268235"/>
              </a:xfrm>
              <a:custGeom>
                <a:avLst/>
                <a:gdLst>
                  <a:gd name="T0" fmla="*/ 2147483646 w 21077"/>
                  <a:gd name="T1" fmla="*/ 2147483646 h 21600"/>
                  <a:gd name="T2" fmla="*/ 2147483646 w 21077"/>
                  <a:gd name="T3" fmla="*/ 2147483646 h 21600"/>
                  <a:gd name="T4" fmla="*/ 2147483646 w 21077"/>
                  <a:gd name="T5" fmla="*/ 2147483646 h 21600"/>
                  <a:gd name="T6" fmla="*/ 2147483646 w 21077"/>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7" h="21600">
                    <a:moveTo>
                      <a:pt x="5358" y="0"/>
                    </a:moveTo>
                    <a:cubicBezTo>
                      <a:pt x="3987" y="0"/>
                      <a:pt x="2615" y="961"/>
                      <a:pt x="1569" y="2879"/>
                    </a:cubicBezTo>
                    <a:cubicBezTo>
                      <a:pt x="-523" y="6715"/>
                      <a:pt x="-523" y="12932"/>
                      <a:pt x="1569" y="16768"/>
                    </a:cubicBezTo>
                    <a:cubicBezTo>
                      <a:pt x="2343" y="18188"/>
                      <a:pt x="3297" y="19081"/>
                      <a:pt x="4295" y="19450"/>
                    </a:cubicBezTo>
                    <a:cubicBezTo>
                      <a:pt x="4722" y="17509"/>
                      <a:pt x="5374" y="15769"/>
                      <a:pt x="6186" y="14298"/>
                    </a:cubicBezTo>
                    <a:cubicBezTo>
                      <a:pt x="9651" y="8018"/>
                      <a:pt x="15222" y="7992"/>
                      <a:pt x="18667" y="14298"/>
                    </a:cubicBezTo>
                    <a:cubicBezTo>
                      <a:pt x="19232" y="15331"/>
                      <a:pt x="19692" y="16479"/>
                      <a:pt x="20069" y="17690"/>
                    </a:cubicBezTo>
                    <a:lnTo>
                      <a:pt x="18925" y="17659"/>
                    </a:lnTo>
                    <a:lnTo>
                      <a:pt x="21077" y="21600"/>
                    </a:lnTo>
                    <a:lnTo>
                      <a:pt x="21027" y="16027"/>
                    </a:lnTo>
                    <a:lnTo>
                      <a:pt x="20273" y="17497"/>
                    </a:lnTo>
                    <a:cubicBezTo>
                      <a:pt x="19857" y="15913"/>
                      <a:pt x="19307" y="14418"/>
                      <a:pt x="18590" y="13104"/>
                    </a:cubicBezTo>
                    <a:cubicBezTo>
                      <a:pt x="16867" y="9944"/>
                      <a:pt x="14610" y="8364"/>
                      <a:pt x="12351" y="8364"/>
                    </a:cubicBezTo>
                    <a:cubicBezTo>
                      <a:pt x="11788" y="8364"/>
                      <a:pt x="11226" y="8462"/>
                      <a:pt x="10671" y="8658"/>
                    </a:cubicBezTo>
                    <a:cubicBezTo>
                      <a:pt x="10534" y="6546"/>
                      <a:pt x="10030" y="4500"/>
                      <a:pt x="9146" y="2879"/>
                    </a:cubicBezTo>
                    <a:cubicBezTo>
                      <a:pt x="8100" y="961"/>
                      <a:pt x="6729" y="0"/>
                      <a:pt x="5358" y="0"/>
                    </a:cubicBezTo>
                    <a:close/>
                  </a:path>
                </a:pathLst>
              </a:custGeom>
              <a:solidFill>
                <a:srgbClr val="C77C6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endParaRPr lang="pt-BR" sz="900">
                  <a:latin typeface="Century Gothic" panose="020B0502020202020204" pitchFamily="34" charset="0"/>
                </a:endParaRPr>
              </a:p>
            </p:txBody>
          </p:sp>
          <p:sp>
            <p:nvSpPr>
              <p:cNvPr id="97" name="AutoShape 8" descr="Shape 21">
                <a:extLst>
                  <a:ext uri="{FF2B5EF4-FFF2-40B4-BE49-F238E27FC236}">
                    <a16:creationId xmlns:a16="http://schemas.microsoft.com/office/drawing/2014/main" xmlns="" id="{60A1DB49-125C-41BA-96B2-1555F7F1B263}"/>
                  </a:ext>
                </a:extLst>
              </p:cNvPr>
              <p:cNvSpPr>
                <a:spLocks/>
              </p:cNvSpPr>
              <p:nvPr/>
            </p:nvSpPr>
            <p:spPr bwMode="auto">
              <a:xfrm>
                <a:off x="4565091" y="0"/>
                <a:ext cx="3266827" cy="5848219"/>
              </a:xfrm>
              <a:custGeom>
                <a:avLst/>
                <a:gdLst>
                  <a:gd name="T0" fmla="*/ 2147483646 w 21599"/>
                  <a:gd name="T1" fmla="*/ 2147483646 h 21076"/>
                  <a:gd name="T2" fmla="*/ 2147483646 w 21599"/>
                  <a:gd name="T3" fmla="*/ 2147483646 h 21076"/>
                  <a:gd name="T4" fmla="*/ 2147483646 w 21599"/>
                  <a:gd name="T5" fmla="*/ 2147483646 h 21076"/>
                  <a:gd name="T6" fmla="*/ 2147483646 w 21599"/>
                  <a:gd name="T7" fmla="*/ 2147483646 h 210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99" h="21076">
                    <a:moveTo>
                      <a:pt x="21599" y="5355"/>
                    </a:moveTo>
                    <a:cubicBezTo>
                      <a:pt x="21598" y="3984"/>
                      <a:pt x="20636" y="2613"/>
                      <a:pt x="18717" y="1567"/>
                    </a:cubicBezTo>
                    <a:cubicBezTo>
                      <a:pt x="14878" y="-524"/>
                      <a:pt x="8659" y="-523"/>
                      <a:pt x="4822" y="1570"/>
                    </a:cubicBezTo>
                    <a:cubicBezTo>
                      <a:pt x="3403" y="2344"/>
                      <a:pt x="2510" y="3298"/>
                      <a:pt x="2141" y="4296"/>
                    </a:cubicBezTo>
                    <a:cubicBezTo>
                      <a:pt x="4083" y="4722"/>
                      <a:pt x="5824" y="5374"/>
                      <a:pt x="7296" y="6185"/>
                    </a:cubicBezTo>
                    <a:cubicBezTo>
                      <a:pt x="13581" y="9649"/>
                      <a:pt x="13610" y="15219"/>
                      <a:pt x="7304" y="18665"/>
                    </a:cubicBezTo>
                    <a:cubicBezTo>
                      <a:pt x="6270" y="19230"/>
                      <a:pt x="5122" y="19690"/>
                      <a:pt x="3911" y="20068"/>
                    </a:cubicBezTo>
                    <a:lnTo>
                      <a:pt x="3941" y="18924"/>
                    </a:lnTo>
                    <a:lnTo>
                      <a:pt x="0" y="21076"/>
                    </a:lnTo>
                    <a:lnTo>
                      <a:pt x="5576" y="21025"/>
                    </a:lnTo>
                    <a:lnTo>
                      <a:pt x="4104" y="20271"/>
                    </a:lnTo>
                    <a:cubicBezTo>
                      <a:pt x="5689" y="19856"/>
                      <a:pt x="7183" y="19305"/>
                      <a:pt x="8498" y="18588"/>
                    </a:cubicBezTo>
                    <a:cubicBezTo>
                      <a:pt x="11658" y="16864"/>
                      <a:pt x="13237" y="14607"/>
                      <a:pt x="13236" y="12349"/>
                    </a:cubicBezTo>
                    <a:cubicBezTo>
                      <a:pt x="13235" y="11786"/>
                      <a:pt x="13137" y="11224"/>
                      <a:pt x="12940" y="10669"/>
                    </a:cubicBezTo>
                    <a:cubicBezTo>
                      <a:pt x="15053" y="10532"/>
                      <a:pt x="17101" y="10028"/>
                      <a:pt x="18721" y="9144"/>
                    </a:cubicBezTo>
                    <a:cubicBezTo>
                      <a:pt x="20640" y="8097"/>
                      <a:pt x="21600" y="6726"/>
                      <a:pt x="21599" y="5355"/>
                    </a:cubicBezTo>
                    <a:close/>
                  </a:path>
                </a:pathLst>
              </a:custGeom>
              <a:solidFill>
                <a:srgbClr val="91B970"/>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endParaRPr lang="pt-BR" sz="900">
                  <a:latin typeface="Century Gothic" panose="020B0502020202020204" pitchFamily="34" charset="0"/>
                </a:endParaRPr>
              </a:p>
            </p:txBody>
          </p:sp>
          <p:sp>
            <p:nvSpPr>
              <p:cNvPr id="98" name="AutoShape 9" descr="Shape 22">
                <a:extLst>
                  <a:ext uri="{FF2B5EF4-FFF2-40B4-BE49-F238E27FC236}">
                    <a16:creationId xmlns:a16="http://schemas.microsoft.com/office/drawing/2014/main" xmlns="" id="{96D36224-520C-4799-B18C-77E5843E8BFB}"/>
                  </a:ext>
                </a:extLst>
              </p:cNvPr>
              <p:cNvSpPr>
                <a:spLocks/>
              </p:cNvSpPr>
              <p:nvPr/>
            </p:nvSpPr>
            <p:spPr bwMode="auto">
              <a:xfrm>
                <a:off x="1985688" y="4571419"/>
                <a:ext cx="5847638" cy="3268235"/>
              </a:xfrm>
              <a:custGeom>
                <a:avLst/>
                <a:gdLst>
                  <a:gd name="T0" fmla="*/ 2147483646 w 21077"/>
                  <a:gd name="T1" fmla="*/ 2147483646 h 21600"/>
                  <a:gd name="T2" fmla="*/ 2147483646 w 21077"/>
                  <a:gd name="T3" fmla="*/ 2147483646 h 21600"/>
                  <a:gd name="T4" fmla="*/ 2147483646 w 21077"/>
                  <a:gd name="T5" fmla="*/ 2147483646 h 21600"/>
                  <a:gd name="T6" fmla="*/ 2147483646 w 21077"/>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7" h="21600">
                    <a:moveTo>
                      <a:pt x="15719" y="21600"/>
                    </a:moveTo>
                    <a:cubicBezTo>
                      <a:pt x="17090" y="21600"/>
                      <a:pt x="18462" y="20639"/>
                      <a:pt x="19508" y="18721"/>
                    </a:cubicBezTo>
                    <a:cubicBezTo>
                      <a:pt x="21600" y="14885"/>
                      <a:pt x="21600" y="8668"/>
                      <a:pt x="19508" y="4832"/>
                    </a:cubicBezTo>
                    <a:cubicBezTo>
                      <a:pt x="18734" y="3412"/>
                      <a:pt x="17780" y="2519"/>
                      <a:pt x="16782" y="2150"/>
                    </a:cubicBezTo>
                    <a:cubicBezTo>
                      <a:pt x="16355" y="4091"/>
                      <a:pt x="15703" y="5831"/>
                      <a:pt x="14891" y="7302"/>
                    </a:cubicBezTo>
                    <a:cubicBezTo>
                      <a:pt x="11426" y="13582"/>
                      <a:pt x="5855" y="13608"/>
                      <a:pt x="2410" y="7302"/>
                    </a:cubicBezTo>
                    <a:cubicBezTo>
                      <a:pt x="1845" y="6269"/>
                      <a:pt x="1385" y="5121"/>
                      <a:pt x="1008" y="3910"/>
                    </a:cubicBezTo>
                    <a:lnTo>
                      <a:pt x="2152" y="3941"/>
                    </a:lnTo>
                    <a:lnTo>
                      <a:pt x="0" y="0"/>
                    </a:lnTo>
                    <a:lnTo>
                      <a:pt x="50" y="5573"/>
                    </a:lnTo>
                    <a:lnTo>
                      <a:pt x="804" y="4103"/>
                    </a:lnTo>
                    <a:cubicBezTo>
                      <a:pt x="1220" y="5687"/>
                      <a:pt x="1770" y="7182"/>
                      <a:pt x="2487" y="8496"/>
                    </a:cubicBezTo>
                    <a:cubicBezTo>
                      <a:pt x="4210" y="11656"/>
                      <a:pt x="6467" y="13236"/>
                      <a:pt x="8726" y="13236"/>
                    </a:cubicBezTo>
                    <a:cubicBezTo>
                      <a:pt x="9289" y="13236"/>
                      <a:pt x="9851" y="13138"/>
                      <a:pt x="10406" y="12942"/>
                    </a:cubicBezTo>
                    <a:cubicBezTo>
                      <a:pt x="10543" y="15054"/>
                      <a:pt x="11047" y="17100"/>
                      <a:pt x="11931" y="18721"/>
                    </a:cubicBezTo>
                    <a:cubicBezTo>
                      <a:pt x="12977" y="20639"/>
                      <a:pt x="14348" y="21600"/>
                      <a:pt x="15719" y="21600"/>
                    </a:cubicBezTo>
                    <a:close/>
                  </a:path>
                </a:pathLst>
              </a:custGeom>
              <a:solidFill>
                <a:srgbClr val="817A9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endParaRPr lang="pt-BR" sz="900">
                  <a:latin typeface="Century Gothic" panose="020B0502020202020204" pitchFamily="34" charset="0"/>
                </a:endParaRPr>
              </a:p>
            </p:txBody>
          </p:sp>
          <p:sp>
            <p:nvSpPr>
              <p:cNvPr id="99" name="AutoShape 10" descr="Shape 23">
                <a:extLst>
                  <a:ext uri="{FF2B5EF4-FFF2-40B4-BE49-F238E27FC236}">
                    <a16:creationId xmlns:a16="http://schemas.microsoft.com/office/drawing/2014/main" xmlns="" id="{A58404A5-3AC6-46E1-B933-B5169A470C7F}"/>
                  </a:ext>
                </a:extLst>
              </p:cNvPr>
              <p:cNvSpPr>
                <a:spLocks/>
              </p:cNvSpPr>
              <p:nvPr/>
            </p:nvSpPr>
            <p:spPr bwMode="auto">
              <a:xfrm>
                <a:off x="1407" y="1993408"/>
                <a:ext cx="3266825" cy="5848218"/>
              </a:xfrm>
              <a:custGeom>
                <a:avLst/>
                <a:gdLst>
                  <a:gd name="T0" fmla="*/ 2147483646 w 21599"/>
                  <a:gd name="T1" fmla="*/ 2147483646 h 21077"/>
                  <a:gd name="T2" fmla="*/ 2147483646 w 21599"/>
                  <a:gd name="T3" fmla="*/ 2147483646 h 21077"/>
                  <a:gd name="T4" fmla="*/ 2147483646 w 21599"/>
                  <a:gd name="T5" fmla="*/ 2147483646 h 21077"/>
                  <a:gd name="T6" fmla="*/ 2147483646 w 21599"/>
                  <a:gd name="T7" fmla="*/ 2147483646 h 210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99" h="21077">
                    <a:moveTo>
                      <a:pt x="0" y="15721"/>
                    </a:moveTo>
                    <a:cubicBezTo>
                      <a:pt x="1" y="17092"/>
                      <a:pt x="963" y="18463"/>
                      <a:pt x="2882" y="19509"/>
                    </a:cubicBezTo>
                    <a:cubicBezTo>
                      <a:pt x="6721" y="21600"/>
                      <a:pt x="12940" y="21599"/>
                      <a:pt x="16777" y="19506"/>
                    </a:cubicBezTo>
                    <a:cubicBezTo>
                      <a:pt x="18196" y="18732"/>
                      <a:pt x="19089" y="17778"/>
                      <a:pt x="19458" y="16780"/>
                    </a:cubicBezTo>
                    <a:cubicBezTo>
                      <a:pt x="17516" y="16354"/>
                      <a:pt x="15775" y="15702"/>
                      <a:pt x="14303" y="14891"/>
                    </a:cubicBezTo>
                    <a:cubicBezTo>
                      <a:pt x="8018" y="11427"/>
                      <a:pt x="7989" y="5857"/>
                      <a:pt x="14295" y="2411"/>
                    </a:cubicBezTo>
                    <a:cubicBezTo>
                      <a:pt x="15329" y="1846"/>
                      <a:pt x="16477" y="1386"/>
                      <a:pt x="17688" y="1008"/>
                    </a:cubicBezTo>
                    <a:lnTo>
                      <a:pt x="17658" y="2152"/>
                    </a:lnTo>
                    <a:lnTo>
                      <a:pt x="21599" y="0"/>
                    </a:lnTo>
                    <a:lnTo>
                      <a:pt x="16023" y="51"/>
                    </a:lnTo>
                    <a:lnTo>
                      <a:pt x="17495" y="805"/>
                    </a:lnTo>
                    <a:cubicBezTo>
                      <a:pt x="15910" y="1220"/>
                      <a:pt x="14416" y="1771"/>
                      <a:pt x="13101" y="2488"/>
                    </a:cubicBezTo>
                    <a:cubicBezTo>
                      <a:pt x="9941" y="4212"/>
                      <a:pt x="8362" y="6469"/>
                      <a:pt x="8363" y="8727"/>
                    </a:cubicBezTo>
                    <a:cubicBezTo>
                      <a:pt x="8364" y="9290"/>
                      <a:pt x="8462" y="9852"/>
                      <a:pt x="8659" y="10407"/>
                    </a:cubicBezTo>
                    <a:cubicBezTo>
                      <a:pt x="6546" y="10544"/>
                      <a:pt x="4498" y="11048"/>
                      <a:pt x="2878" y="11932"/>
                    </a:cubicBezTo>
                    <a:cubicBezTo>
                      <a:pt x="959" y="12979"/>
                      <a:pt x="-1" y="14350"/>
                      <a:pt x="0" y="15721"/>
                    </a:cubicBezTo>
                    <a:close/>
                  </a:path>
                </a:pathLst>
              </a:custGeom>
              <a:solidFill>
                <a:srgbClr val="74A9A3"/>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p>
                <a:endParaRPr lang="pt-BR" sz="900">
                  <a:latin typeface="Century Gothic" panose="020B0502020202020204" pitchFamily="34" charset="0"/>
                </a:endParaRPr>
              </a:p>
            </p:txBody>
          </p:sp>
        </p:grpSp>
        <p:sp>
          <p:nvSpPr>
            <p:cNvPr id="39" name="Text Box 11" descr="Rectangle 42">
              <a:extLst>
                <a:ext uri="{FF2B5EF4-FFF2-40B4-BE49-F238E27FC236}">
                  <a16:creationId xmlns:a16="http://schemas.microsoft.com/office/drawing/2014/main" xmlns="" id="{4A311725-AEFB-4BFB-955A-C29B361D6AA8}"/>
                </a:ext>
              </a:extLst>
            </p:cNvPr>
            <p:cNvSpPr txBox="1">
              <a:spLocks/>
            </p:cNvSpPr>
            <p:nvPr/>
          </p:nvSpPr>
          <p:spPr bwMode="auto">
            <a:xfrm>
              <a:off x="9760657" y="2022916"/>
              <a:ext cx="1959233" cy="7830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algn="l" eaLnBrk="1">
                <a:lnSpc>
                  <a:spcPct val="120000"/>
                </a:lnSpc>
              </a:pPr>
              <a:r>
                <a:rPr lang="pt-BR" altLang="pt-BR" sz="1200" dirty="0">
                  <a:solidFill>
                    <a:schemeClr val="bg2">
                      <a:lumMod val="25000"/>
                    </a:schemeClr>
                  </a:solidFill>
                  <a:latin typeface="Poppins Light" panose="020B0604020202020204" charset="0"/>
                  <a:ea typeface="Helvetica" panose="020B0604020202020204" pitchFamily="34" charset="0"/>
                  <a:cs typeface="Poppins Light" panose="020B0604020202020204" charset="0"/>
                  <a:sym typeface="Helvetica" panose="020B0604020202020204" pitchFamily="34" charset="0"/>
                </a:rPr>
                <a:t>Média de contatos </a:t>
              </a:r>
              <a:r>
                <a:rPr lang="pt-BR" altLang="pt-BR" sz="1600" b="1" dirty="0">
                  <a:solidFill>
                    <a:schemeClr val="bg2">
                      <a:lumMod val="25000"/>
                    </a:schemeClr>
                  </a:solidFill>
                  <a:latin typeface="Poppins" panose="020B0604020202020204" charset="0"/>
                  <a:ea typeface="Helvetica" panose="020B0604020202020204" pitchFamily="34" charset="0"/>
                  <a:cs typeface="Poppins" panose="020B0604020202020204" charset="0"/>
                  <a:sym typeface="Helvetica" panose="020B0604020202020204" pitchFamily="34" charset="0"/>
                </a:rPr>
                <a:t>por mês</a:t>
              </a:r>
            </a:p>
          </p:txBody>
        </p:sp>
        <p:grpSp>
          <p:nvGrpSpPr>
            <p:cNvPr id="40" name="Group 12">
              <a:extLst>
                <a:ext uri="{FF2B5EF4-FFF2-40B4-BE49-F238E27FC236}">
                  <a16:creationId xmlns:a16="http://schemas.microsoft.com/office/drawing/2014/main" xmlns="" id="{62167C5C-6F26-44D4-8B64-4508CFA06646}"/>
                </a:ext>
              </a:extLst>
            </p:cNvPr>
            <p:cNvGrpSpPr>
              <a:grpSpLocks/>
            </p:cNvGrpSpPr>
            <p:nvPr/>
          </p:nvGrpSpPr>
          <p:grpSpPr bwMode="auto">
            <a:xfrm>
              <a:off x="8284402" y="2085358"/>
              <a:ext cx="1442009" cy="772255"/>
              <a:chOff x="-80918" y="-50454"/>
              <a:chExt cx="2884761" cy="1544705"/>
            </a:xfrm>
          </p:grpSpPr>
          <p:sp>
            <p:nvSpPr>
              <p:cNvPr id="94" name="AutoShape 13" descr="Retângulo Arredondado">
                <a:extLst>
                  <a:ext uri="{FF2B5EF4-FFF2-40B4-BE49-F238E27FC236}">
                    <a16:creationId xmlns:a16="http://schemas.microsoft.com/office/drawing/2014/main" xmlns="" id="{EF064C08-914B-436A-9D37-D6C9E12BB52C}"/>
                  </a:ext>
                </a:extLst>
              </p:cNvPr>
              <p:cNvSpPr>
                <a:spLocks/>
              </p:cNvSpPr>
              <p:nvPr/>
            </p:nvSpPr>
            <p:spPr bwMode="auto">
              <a:xfrm>
                <a:off x="0" y="0"/>
                <a:ext cx="2710561" cy="1293976"/>
              </a:xfrm>
              <a:prstGeom prst="roundRect">
                <a:avLst>
                  <a:gd name="adj" fmla="val 16667"/>
                </a:avLst>
              </a:prstGeom>
              <a:solidFill>
                <a:srgbClr val="91B970"/>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algn="r" eaLnBrk="1"/>
                <a:endParaRPr lang="pt-BR" altLang="pt-BR" sz="5600">
                  <a:latin typeface="Century Gothic" panose="020B0502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95" name="Text Box 14" descr="88%">
                <a:extLst>
                  <a:ext uri="{FF2B5EF4-FFF2-40B4-BE49-F238E27FC236}">
                    <a16:creationId xmlns:a16="http://schemas.microsoft.com/office/drawing/2014/main" xmlns="" id="{72EEA20C-0971-44DA-84F4-BDDD651B5FD3}"/>
                  </a:ext>
                </a:extLst>
              </p:cNvPr>
              <p:cNvSpPr txBox="1">
                <a:spLocks/>
              </p:cNvSpPr>
              <p:nvPr/>
            </p:nvSpPr>
            <p:spPr bwMode="auto">
              <a:xfrm>
                <a:off x="-80918" y="-50454"/>
                <a:ext cx="2884761" cy="1544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19" tIns="45719" rIns="45719" bIns="45719">
                <a:spAutoFit/>
              </a:bodyPr>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algn="r" eaLnBrk="1"/>
                <a:r>
                  <a:rPr lang="pt-BR" altLang="pt-BR" sz="3200" b="1" dirty="0">
                    <a:solidFill>
                      <a:srgbClr val="FFFFFF"/>
                    </a:solidFill>
                    <a:latin typeface="Poppins" panose="020B0604020202020204" charset="0"/>
                    <a:ea typeface="Helvetica" panose="020B0604020202020204" pitchFamily="34" charset="0"/>
                    <a:cs typeface="Poppins" panose="020B0604020202020204" charset="0"/>
                    <a:sym typeface="Helvetica" panose="020B0604020202020204" pitchFamily="34" charset="0"/>
                  </a:rPr>
                  <a:t>2.752</a:t>
                </a:r>
              </a:p>
            </p:txBody>
          </p:sp>
        </p:grpSp>
        <p:sp>
          <p:nvSpPr>
            <p:cNvPr id="41" name="Text Box 15" descr="Rectangle 47">
              <a:extLst>
                <a:ext uri="{FF2B5EF4-FFF2-40B4-BE49-F238E27FC236}">
                  <a16:creationId xmlns:a16="http://schemas.microsoft.com/office/drawing/2014/main" xmlns="" id="{E576D811-A7B6-47C4-B614-FECAB32BCEE9}"/>
                </a:ext>
              </a:extLst>
            </p:cNvPr>
            <p:cNvSpPr txBox="1">
              <a:spLocks/>
            </p:cNvSpPr>
            <p:nvPr/>
          </p:nvSpPr>
          <p:spPr bwMode="auto">
            <a:xfrm>
              <a:off x="9877851" y="4642422"/>
              <a:ext cx="2095500" cy="7370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2860" rIns="22860">
              <a:spAutoFit/>
            </a:bodyPr>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algn="l" eaLnBrk="1">
                <a:lnSpc>
                  <a:spcPct val="120000"/>
                </a:lnSpc>
              </a:pPr>
              <a:r>
                <a:rPr lang="pt-BR" altLang="pt-BR" sz="1200" dirty="0">
                  <a:solidFill>
                    <a:schemeClr val="bg2">
                      <a:lumMod val="25000"/>
                    </a:schemeClr>
                  </a:solidFill>
                  <a:latin typeface="Poppins Light" panose="020B0604020202020204" charset="0"/>
                  <a:ea typeface="Helvetica" panose="020B0604020202020204" pitchFamily="34" charset="0"/>
                  <a:cs typeface="Poppins Light" panose="020B0604020202020204" charset="0"/>
                  <a:sym typeface="Helvetica" panose="020B0604020202020204" pitchFamily="34" charset="0"/>
                </a:rPr>
                <a:t>Solicitações </a:t>
              </a:r>
            </a:p>
            <a:p>
              <a:pPr algn="l" eaLnBrk="1">
                <a:lnSpc>
                  <a:spcPct val="120000"/>
                </a:lnSpc>
              </a:pPr>
              <a:r>
                <a:rPr lang="pt-BR" altLang="pt-BR" sz="1400" b="1" dirty="0">
                  <a:solidFill>
                    <a:schemeClr val="bg2">
                      <a:lumMod val="25000"/>
                    </a:schemeClr>
                  </a:solidFill>
                  <a:latin typeface="Poppins" panose="020B0604020202020204" charset="0"/>
                  <a:ea typeface="Helvetica" panose="020B0604020202020204" pitchFamily="34" charset="0"/>
                  <a:cs typeface="Poppins" panose="020B0604020202020204" charset="0"/>
                  <a:sym typeface="Helvetica" panose="020B0604020202020204" pitchFamily="34" charset="0"/>
                </a:rPr>
                <a:t>por mês</a:t>
              </a:r>
              <a:endParaRPr lang="pt-BR" altLang="pt-BR" sz="1200" b="1" dirty="0">
                <a:solidFill>
                  <a:schemeClr val="bg2">
                    <a:lumMod val="25000"/>
                  </a:schemeClr>
                </a:solidFill>
                <a:latin typeface="Poppins" panose="020B0604020202020204" charset="0"/>
                <a:ea typeface="Helvetica" panose="020B0604020202020204" pitchFamily="34" charset="0"/>
                <a:cs typeface="Poppins" panose="020B0604020202020204" charset="0"/>
                <a:sym typeface="Helvetica" panose="020B0604020202020204" pitchFamily="34" charset="0"/>
              </a:endParaRPr>
            </a:p>
          </p:txBody>
        </p:sp>
        <p:grpSp>
          <p:nvGrpSpPr>
            <p:cNvPr id="42" name="Group 16">
              <a:extLst>
                <a:ext uri="{FF2B5EF4-FFF2-40B4-BE49-F238E27FC236}">
                  <a16:creationId xmlns:a16="http://schemas.microsoft.com/office/drawing/2014/main" xmlns="" id="{EB630A19-ACE3-45F0-887C-0E70B7355A4B}"/>
                </a:ext>
              </a:extLst>
            </p:cNvPr>
            <p:cNvGrpSpPr>
              <a:grpSpLocks/>
            </p:cNvGrpSpPr>
            <p:nvPr/>
          </p:nvGrpSpPr>
          <p:grpSpPr bwMode="auto">
            <a:xfrm>
              <a:off x="8306722" y="4637952"/>
              <a:ext cx="1571129" cy="772256"/>
              <a:chOff x="-101341" y="-101473"/>
              <a:chExt cx="3142190" cy="1544707"/>
            </a:xfrm>
          </p:grpSpPr>
          <p:sp>
            <p:nvSpPr>
              <p:cNvPr id="92" name="AutoShape 17" descr="Retângulo Arredondado">
                <a:extLst>
                  <a:ext uri="{FF2B5EF4-FFF2-40B4-BE49-F238E27FC236}">
                    <a16:creationId xmlns:a16="http://schemas.microsoft.com/office/drawing/2014/main" xmlns="" id="{2A3847A0-D89D-4A44-9021-8A9FF320B805}"/>
                  </a:ext>
                </a:extLst>
              </p:cNvPr>
              <p:cNvSpPr>
                <a:spLocks/>
              </p:cNvSpPr>
              <p:nvPr/>
            </p:nvSpPr>
            <p:spPr bwMode="auto">
              <a:xfrm>
                <a:off x="0" y="0"/>
                <a:ext cx="2909826" cy="1293976"/>
              </a:xfrm>
              <a:prstGeom prst="roundRect">
                <a:avLst>
                  <a:gd name="adj" fmla="val 16667"/>
                </a:avLst>
              </a:prstGeom>
              <a:solidFill>
                <a:srgbClr val="7E7896"/>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algn="r" eaLnBrk="1"/>
                <a:endParaRPr lang="pt-BR" altLang="pt-BR" sz="5600">
                  <a:latin typeface="Century Gothic" panose="020B0502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93" name="Text Box 18" descr="50%">
                <a:extLst>
                  <a:ext uri="{FF2B5EF4-FFF2-40B4-BE49-F238E27FC236}">
                    <a16:creationId xmlns:a16="http://schemas.microsoft.com/office/drawing/2014/main" xmlns="" id="{B8F92688-616D-47EA-B9CF-E94780FD1379}"/>
                  </a:ext>
                </a:extLst>
              </p:cNvPr>
              <p:cNvSpPr txBox="1">
                <a:spLocks/>
              </p:cNvSpPr>
              <p:nvPr/>
            </p:nvSpPr>
            <p:spPr bwMode="auto">
              <a:xfrm>
                <a:off x="-101341" y="-101473"/>
                <a:ext cx="3142190" cy="1544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19" tIns="45719" rIns="45719" bIns="45719">
                <a:spAutoFit/>
              </a:bodyPr>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algn="r" eaLnBrk="1"/>
                <a:r>
                  <a:rPr lang="pt-BR" altLang="pt-BR" sz="3200" b="1" dirty="0">
                    <a:solidFill>
                      <a:srgbClr val="FFFFFF"/>
                    </a:solidFill>
                    <a:latin typeface="Poppins" panose="020B0604020202020204" charset="0"/>
                    <a:ea typeface="Helvetica" panose="020B0604020202020204" pitchFamily="34" charset="0"/>
                    <a:cs typeface="Poppins" panose="020B0604020202020204" charset="0"/>
                    <a:sym typeface="Helvetica" panose="020B0604020202020204" pitchFamily="34" charset="0"/>
                  </a:rPr>
                  <a:t>9.000</a:t>
                </a:r>
              </a:p>
            </p:txBody>
          </p:sp>
        </p:grpSp>
        <p:sp>
          <p:nvSpPr>
            <p:cNvPr id="43" name="Text Box 19" descr="Rectangle 50">
              <a:extLst>
                <a:ext uri="{FF2B5EF4-FFF2-40B4-BE49-F238E27FC236}">
                  <a16:creationId xmlns:a16="http://schemas.microsoft.com/office/drawing/2014/main" xmlns="" id="{0C7E4D8E-EE22-4391-8CA9-B2DB4D489551}"/>
                </a:ext>
              </a:extLst>
            </p:cNvPr>
            <p:cNvSpPr txBox="1">
              <a:spLocks/>
            </p:cNvSpPr>
            <p:nvPr/>
          </p:nvSpPr>
          <p:spPr bwMode="auto">
            <a:xfrm>
              <a:off x="141939" y="2052985"/>
              <a:ext cx="1972391" cy="7830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algn="r" eaLnBrk="1">
                <a:lnSpc>
                  <a:spcPct val="120000"/>
                </a:lnSpc>
              </a:pPr>
              <a:r>
                <a:rPr lang="pt-BR" altLang="pt-BR" sz="1200" dirty="0">
                  <a:solidFill>
                    <a:schemeClr val="bg2">
                      <a:lumMod val="25000"/>
                    </a:schemeClr>
                  </a:solidFill>
                  <a:latin typeface="Poppins Light" panose="020B0604020202020204" charset="0"/>
                  <a:ea typeface="Helvetica" panose="020B0604020202020204" pitchFamily="34" charset="0"/>
                  <a:cs typeface="Poppins Light" panose="020B0604020202020204" charset="0"/>
                  <a:sym typeface="Helvetica" panose="020B0604020202020204" pitchFamily="34" charset="0"/>
                </a:rPr>
                <a:t>Média de contatos </a:t>
              </a:r>
              <a:r>
                <a:rPr lang="pt-BR" altLang="pt-BR" sz="1600" b="1" dirty="0">
                  <a:solidFill>
                    <a:schemeClr val="bg2">
                      <a:lumMod val="25000"/>
                    </a:schemeClr>
                  </a:solidFill>
                  <a:latin typeface="Poppins" panose="020B0604020202020204" charset="0"/>
                  <a:ea typeface="Helvetica" panose="020B0604020202020204" pitchFamily="34" charset="0"/>
                  <a:cs typeface="Poppins" panose="020B0604020202020204" charset="0"/>
                  <a:sym typeface="Helvetica" panose="020B0604020202020204" pitchFamily="34" charset="0"/>
                </a:rPr>
                <a:t>por mês</a:t>
              </a:r>
            </a:p>
          </p:txBody>
        </p:sp>
        <p:grpSp>
          <p:nvGrpSpPr>
            <p:cNvPr id="44" name="Group 20">
              <a:extLst>
                <a:ext uri="{FF2B5EF4-FFF2-40B4-BE49-F238E27FC236}">
                  <a16:creationId xmlns:a16="http://schemas.microsoft.com/office/drawing/2014/main" xmlns="" id="{7F868469-9BA2-46FE-9118-129256EE08AC}"/>
                </a:ext>
              </a:extLst>
            </p:cNvPr>
            <p:cNvGrpSpPr>
              <a:grpSpLocks/>
            </p:cNvGrpSpPr>
            <p:nvPr/>
          </p:nvGrpSpPr>
          <p:grpSpPr bwMode="auto">
            <a:xfrm>
              <a:off x="2004760" y="2085358"/>
              <a:ext cx="2008981" cy="772256"/>
              <a:chOff x="210640" y="-50454"/>
              <a:chExt cx="4018142" cy="1544708"/>
            </a:xfrm>
          </p:grpSpPr>
          <p:sp>
            <p:nvSpPr>
              <p:cNvPr id="90" name="AutoShape 21" descr="Retângulo Arredondado">
                <a:extLst>
                  <a:ext uri="{FF2B5EF4-FFF2-40B4-BE49-F238E27FC236}">
                    <a16:creationId xmlns:a16="http://schemas.microsoft.com/office/drawing/2014/main" xmlns="" id="{25DB19F5-144F-4DEC-A51C-0B18FB9205ED}"/>
                  </a:ext>
                </a:extLst>
              </p:cNvPr>
              <p:cNvSpPr>
                <a:spLocks/>
              </p:cNvSpPr>
              <p:nvPr/>
            </p:nvSpPr>
            <p:spPr bwMode="auto">
              <a:xfrm>
                <a:off x="430559" y="0"/>
                <a:ext cx="3512736" cy="1293976"/>
              </a:xfrm>
              <a:prstGeom prst="roundRect">
                <a:avLst>
                  <a:gd name="adj" fmla="val 16667"/>
                </a:avLst>
              </a:prstGeom>
              <a:solidFill>
                <a:srgbClr val="C87C6C"/>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eaLnBrk="1"/>
                <a:endParaRPr lang="pt-BR" altLang="pt-BR" sz="5600">
                  <a:latin typeface="Century Gothic" panose="020B0502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91" name="Text Box 22" descr="20%">
                <a:extLst>
                  <a:ext uri="{FF2B5EF4-FFF2-40B4-BE49-F238E27FC236}">
                    <a16:creationId xmlns:a16="http://schemas.microsoft.com/office/drawing/2014/main" xmlns="" id="{9B2A1A27-CC31-4648-AEC9-67B5D2398B97}"/>
                  </a:ext>
                </a:extLst>
              </p:cNvPr>
              <p:cNvSpPr txBox="1">
                <a:spLocks/>
              </p:cNvSpPr>
              <p:nvPr/>
            </p:nvSpPr>
            <p:spPr bwMode="auto">
              <a:xfrm>
                <a:off x="210640" y="-50454"/>
                <a:ext cx="4018142" cy="1544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19" tIns="45719" rIns="45719" bIns="45719">
                <a:spAutoFit/>
              </a:bodyPr>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eaLnBrk="1"/>
                <a:r>
                  <a:rPr lang="pt-BR" altLang="pt-BR" sz="3200" b="1" dirty="0">
                    <a:solidFill>
                      <a:srgbClr val="FFFFFF"/>
                    </a:solidFill>
                    <a:latin typeface="Poppins" panose="020B0604020202020204" charset="0"/>
                    <a:ea typeface="Helvetica" panose="020B0604020202020204" pitchFamily="34" charset="0"/>
                    <a:cs typeface="Poppins" panose="020B0604020202020204" charset="0"/>
                    <a:sym typeface="Helvetica" panose="020B0604020202020204" pitchFamily="34" charset="0"/>
                  </a:rPr>
                  <a:t>8.440</a:t>
                </a:r>
              </a:p>
            </p:txBody>
          </p:sp>
        </p:grpSp>
        <p:sp>
          <p:nvSpPr>
            <p:cNvPr id="45" name="Text Box 23" descr="Rectangle 53">
              <a:extLst>
                <a:ext uri="{FF2B5EF4-FFF2-40B4-BE49-F238E27FC236}">
                  <a16:creationId xmlns:a16="http://schemas.microsoft.com/office/drawing/2014/main" xmlns="" id="{E621146C-41FD-49AC-BEE7-922170BF92FE}"/>
                </a:ext>
              </a:extLst>
            </p:cNvPr>
            <p:cNvSpPr txBox="1">
              <a:spLocks/>
            </p:cNvSpPr>
            <p:nvPr/>
          </p:nvSpPr>
          <p:spPr bwMode="auto">
            <a:xfrm>
              <a:off x="130567" y="4655564"/>
              <a:ext cx="2019769" cy="7370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2860" rIns="22860">
              <a:spAutoFit/>
            </a:bodyPr>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algn="r" eaLnBrk="1">
                <a:lnSpc>
                  <a:spcPct val="120000"/>
                </a:lnSpc>
              </a:pPr>
              <a:r>
                <a:rPr lang="pt-BR" altLang="pt-BR" sz="1200" dirty="0">
                  <a:solidFill>
                    <a:schemeClr val="bg2">
                      <a:lumMod val="25000"/>
                    </a:schemeClr>
                  </a:solidFill>
                  <a:latin typeface="Poppins Light" panose="020B0604020202020204" charset="0"/>
                  <a:ea typeface="Helvetica" panose="020B0604020202020204" pitchFamily="34" charset="0"/>
                  <a:cs typeface="Poppins Light" panose="020B0604020202020204" charset="0"/>
                  <a:sym typeface="Helvetica" panose="020B0604020202020204" pitchFamily="34" charset="0"/>
                </a:rPr>
                <a:t>Média de contatos </a:t>
              </a:r>
              <a:r>
                <a:rPr lang="pt-BR" altLang="pt-BR" sz="1400" b="1" dirty="0">
                  <a:solidFill>
                    <a:schemeClr val="bg2">
                      <a:lumMod val="25000"/>
                    </a:schemeClr>
                  </a:solidFill>
                  <a:latin typeface="Poppins" panose="020B0604020202020204" charset="0"/>
                  <a:ea typeface="Helvetica" panose="020B0604020202020204" pitchFamily="34" charset="0"/>
                  <a:cs typeface="Poppins" panose="020B0604020202020204" charset="0"/>
                  <a:sym typeface="Helvetica" panose="020B0604020202020204" pitchFamily="34" charset="0"/>
                </a:rPr>
                <a:t>por mês</a:t>
              </a:r>
              <a:endParaRPr lang="pt-BR" altLang="pt-BR" sz="1200" b="1" dirty="0">
                <a:solidFill>
                  <a:schemeClr val="bg2">
                    <a:lumMod val="25000"/>
                  </a:schemeClr>
                </a:solidFill>
                <a:latin typeface="Poppins" panose="020B0604020202020204" charset="0"/>
                <a:ea typeface="Helvetica" panose="020B0604020202020204" pitchFamily="34" charset="0"/>
                <a:cs typeface="Poppins" panose="020B0604020202020204" charset="0"/>
                <a:sym typeface="Helvetica" panose="020B0604020202020204" pitchFamily="34" charset="0"/>
              </a:endParaRPr>
            </a:p>
          </p:txBody>
        </p:sp>
        <p:grpSp>
          <p:nvGrpSpPr>
            <p:cNvPr id="46" name="Group 24">
              <a:extLst>
                <a:ext uri="{FF2B5EF4-FFF2-40B4-BE49-F238E27FC236}">
                  <a16:creationId xmlns:a16="http://schemas.microsoft.com/office/drawing/2014/main" xmlns="" id="{89BAA74A-BB53-4FD2-9A77-38947A6E507D}"/>
                </a:ext>
              </a:extLst>
            </p:cNvPr>
            <p:cNvGrpSpPr>
              <a:grpSpLocks/>
            </p:cNvGrpSpPr>
            <p:nvPr/>
          </p:nvGrpSpPr>
          <p:grpSpPr bwMode="auto">
            <a:xfrm>
              <a:off x="2378869" y="4637953"/>
              <a:ext cx="1497806" cy="772255"/>
              <a:chOff x="0" y="-101470"/>
              <a:chExt cx="2996795" cy="1544707"/>
            </a:xfrm>
          </p:grpSpPr>
          <p:sp>
            <p:nvSpPr>
              <p:cNvPr id="88" name="AutoShape 25" descr="Retângulo Arredondado">
                <a:extLst>
                  <a:ext uri="{FF2B5EF4-FFF2-40B4-BE49-F238E27FC236}">
                    <a16:creationId xmlns:a16="http://schemas.microsoft.com/office/drawing/2014/main" xmlns="" id="{0B019B02-62D3-41C8-A1BA-4EA78FD795B2}"/>
                  </a:ext>
                </a:extLst>
              </p:cNvPr>
              <p:cNvSpPr>
                <a:spLocks/>
              </p:cNvSpPr>
              <p:nvPr/>
            </p:nvSpPr>
            <p:spPr bwMode="auto">
              <a:xfrm>
                <a:off x="0" y="0"/>
                <a:ext cx="2996795" cy="1293976"/>
              </a:xfrm>
              <a:prstGeom prst="roundRect">
                <a:avLst>
                  <a:gd name="adj" fmla="val 16667"/>
                </a:avLst>
              </a:prstGeom>
              <a:solidFill>
                <a:srgbClr val="74A9A3"/>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eaLnBrk="1"/>
                <a:endParaRPr lang="pt-BR" altLang="pt-BR" sz="5600">
                  <a:latin typeface="Century Gothic" panose="020B0502020202020204" pitchFamily="34" charset="0"/>
                  <a:ea typeface="Helvetica" panose="020B0604020202020204" pitchFamily="34" charset="0"/>
                  <a:cs typeface="Helvetica" panose="020B0604020202020204" pitchFamily="34" charset="0"/>
                  <a:sym typeface="Helvetica" panose="020B0604020202020204" pitchFamily="34" charset="0"/>
                </a:endParaRPr>
              </a:p>
            </p:txBody>
          </p:sp>
          <p:sp>
            <p:nvSpPr>
              <p:cNvPr id="89" name="Text Box 26" descr="35%">
                <a:extLst>
                  <a:ext uri="{FF2B5EF4-FFF2-40B4-BE49-F238E27FC236}">
                    <a16:creationId xmlns:a16="http://schemas.microsoft.com/office/drawing/2014/main" xmlns="" id="{65DC3AF1-9AD5-45C0-BEE8-9EF8E6CE1FFF}"/>
                  </a:ext>
                </a:extLst>
              </p:cNvPr>
              <p:cNvSpPr txBox="1">
                <a:spLocks/>
              </p:cNvSpPr>
              <p:nvPr/>
            </p:nvSpPr>
            <p:spPr bwMode="auto">
              <a:xfrm>
                <a:off x="111580" y="-101470"/>
                <a:ext cx="2758041" cy="15447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19" tIns="45719" rIns="45719" bIns="45719">
                <a:spAutoFit/>
              </a:bodyPr>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eaLnBrk="1"/>
                <a:r>
                  <a:rPr lang="pt-BR" altLang="pt-BR" sz="3200" b="1" dirty="0">
                    <a:solidFill>
                      <a:srgbClr val="FFFFFF"/>
                    </a:solidFill>
                    <a:latin typeface="Poppins" panose="020B0604020202020204" charset="0"/>
                    <a:ea typeface="Helvetica" panose="020B0604020202020204" pitchFamily="34" charset="0"/>
                    <a:cs typeface="Poppins" panose="020B0604020202020204" charset="0"/>
                    <a:sym typeface="Helvetica" panose="020B0604020202020204" pitchFamily="34" charset="0"/>
                  </a:rPr>
                  <a:t>2.109</a:t>
                </a:r>
              </a:p>
            </p:txBody>
          </p:sp>
        </p:grpSp>
        <p:sp>
          <p:nvSpPr>
            <p:cNvPr id="47" name="Text Box 27" descr="CaixaDeTexto 1">
              <a:extLst>
                <a:ext uri="{FF2B5EF4-FFF2-40B4-BE49-F238E27FC236}">
                  <a16:creationId xmlns:a16="http://schemas.microsoft.com/office/drawing/2014/main" xmlns="" id="{20E65A42-5739-4A7C-906F-148C6A0862D4}"/>
                </a:ext>
              </a:extLst>
            </p:cNvPr>
            <p:cNvSpPr txBox="1">
              <a:spLocks/>
            </p:cNvSpPr>
            <p:nvPr/>
          </p:nvSpPr>
          <p:spPr bwMode="auto">
            <a:xfrm>
              <a:off x="7676044" y="3652942"/>
              <a:ext cx="2804053" cy="961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spAutoFit/>
            </a:bodyPr>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eaLnBrk="1"/>
              <a:r>
                <a:rPr lang="pt-BR" altLang="pt-BR" sz="2400" b="1" dirty="0">
                  <a:solidFill>
                    <a:schemeClr val="bg2">
                      <a:lumMod val="25000"/>
                    </a:schemeClr>
                  </a:solidFill>
                  <a:latin typeface="Poppins" panose="020B0604020202020204" charset="0"/>
                  <a:ea typeface="Helvetica" panose="020B0604020202020204" pitchFamily="34" charset="0"/>
                  <a:cs typeface="Poppins" panose="020B0604020202020204" charset="0"/>
                  <a:sym typeface="Calibri" panose="020F0502020204030204" pitchFamily="34" charset="0"/>
                </a:rPr>
                <a:t>Fale conosco </a:t>
              </a:r>
              <a:r>
                <a:rPr lang="pt-BR" altLang="pt-BR" sz="2000" b="1" dirty="0">
                  <a:solidFill>
                    <a:schemeClr val="bg2">
                      <a:lumMod val="25000"/>
                    </a:schemeClr>
                  </a:solidFill>
                  <a:latin typeface="Poppins Light" panose="020B0604020202020204" charset="0"/>
                  <a:ea typeface="Helvetica" panose="020B0604020202020204" pitchFamily="34" charset="0"/>
                  <a:cs typeface="Poppins Light" panose="020B0604020202020204" charset="0"/>
                  <a:sym typeface="Calibri" panose="020F0502020204030204" pitchFamily="34" charset="0"/>
                </a:rPr>
                <a:t>(portal)</a:t>
              </a:r>
            </a:p>
          </p:txBody>
        </p:sp>
        <p:sp>
          <p:nvSpPr>
            <p:cNvPr id="48" name="Text Box 28" descr="CaixaDeTexto 64">
              <a:extLst>
                <a:ext uri="{FF2B5EF4-FFF2-40B4-BE49-F238E27FC236}">
                  <a16:creationId xmlns:a16="http://schemas.microsoft.com/office/drawing/2014/main" xmlns="" id="{2CC3DEF2-07A9-475C-8CEC-2412B1B67364}"/>
                </a:ext>
              </a:extLst>
            </p:cNvPr>
            <p:cNvSpPr txBox="1">
              <a:spLocks/>
            </p:cNvSpPr>
            <p:nvPr/>
          </p:nvSpPr>
          <p:spPr bwMode="auto">
            <a:xfrm>
              <a:off x="7735100" y="747602"/>
              <a:ext cx="2524919" cy="1043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spAutoFit/>
            </a:bodyPr>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eaLnBrk="1"/>
              <a:r>
                <a:rPr lang="pt-BR" altLang="pt-BR" sz="2400" b="1" dirty="0">
                  <a:solidFill>
                    <a:schemeClr val="bg2">
                      <a:lumMod val="25000"/>
                    </a:schemeClr>
                  </a:solidFill>
                  <a:latin typeface="Poppins" panose="020B0604020202020204" charset="0"/>
                  <a:ea typeface="Helvetica" panose="020B0604020202020204" pitchFamily="34" charset="0"/>
                  <a:cs typeface="Poppins" panose="020B0604020202020204" charset="0"/>
                  <a:sym typeface="Calibri" panose="020F0502020204030204" pitchFamily="34" charset="0"/>
                </a:rPr>
                <a:t>Central </a:t>
              </a:r>
              <a:r>
                <a:rPr lang="pt-BR" altLang="pt-BR" sz="2400" b="1" dirty="0">
                  <a:solidFill>
                    <a:schemeClr val="bg2">
                      <a:lumMod val="25000"/>
                    </a:schemeClr>
                  </a:solidFill>
                  <a:latin typeface="Poppins Light" panose="020B0604020202020204" charset="0"/>
                  <a:ea typeface="Helvetica" panose="020B0604020202020204" pitchFamily="34" charset="0"/>
                  <a:cs typeface="Poppins Light" panose="020B0604020202020204" charset="0"/>
                  <a:sym typeface="Calibri" panose="020F0502020204030204" pitchFamily="34" charset="0"/>
                </a:rPr>
                <a:t>(ativo)</a:t>
              </a:r>
            </a:p>
          </p:txBody>
        </p:sp>
        <p:sp>
          <p:nvSpPr>
            <p:cNvPr id="50" name="Text Box 29" descr="CaixaDeTexto 65">
              <a:extLst>
                <a:ext uri="{FF2B5EF4-FFF2-40B4-BE49-F238E27FC236}">
                  <a16:creationId xmlns:a16="http://schemas.microsoft.com/office/drawing/2014/main" xmlns="" id="{955F1A87-A215-4DA3-80EA-F89BB82788BD}"/>
                </a:ext>
              </a:extLst>
            </p:cNvPr>
            <p:cNvSpPr txBox="1">
              <a:spLocks/>
            </p:cNvSpPr>
            <p:nvPr/>
          </p:nvSpPr>
          <p:spPr bwMode="auto">
            <a:xfrm>
              <a:off x="1481498" y="866273"/>
              <a:ext cx="2953469" cy="10432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spAutoFit/>
            </a:bodyPr>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eaLnBrk="1"/>
              <a:r>
                <a:rPr lang="pt-BR" altLang="pt-BR" sz="2400" b="1" dirty="0">
                  <a:solidFill>
                    <a:schemeClr val="bg2">
                      <a:lumMod val="25000"/>
                    </a:schemeClr>
                  </a:solidFill>
                  <a:latin typeface="Poppins" panose="020B0604020202020204" charset="0"/>
                  <a:ea typeface="Helvetica" panose="020B0604020202020204" pitchFamily="34" charset="0"/>
                  <a:cs typeface="Poppins" panose="020B0604020202020204" charset="0"/>
                  <a:sym typeface="Calibri" panose="020F0502020204030204" pitchFamily="34" charset="0"/>
                </a:rPr>
                <a:t>Central </a:t>
              </a:r>
              <a:r>
                <a:rPr lang="pt-BR" altLang="pt-BR" sz="2400" b="1" dirty="0">
                  <a:solidFill>
                    <a:schemeClr val="bg2">
                      <a:lumMod val="25000"/>
                    </a:schemeClr>
                  </a:solidFill>
                  <a:latin typeface="Poppins Light" panose="020B0604020202020204" charset="0"/>
                  <a:ea typeface="Helvetica" panose="020B0604020202020204" pitchFamily="34" charset="0"/>
                  <a:cs typeface="Poppins Light" panose="020B0604020202020204" charset="0"/>
                  <a:sym typeface="Calibri" panose="020F0502020204030204" pitchFamily="34" charset="0"/>
                </a:rPr>
                <a:t>(receptivo)</a:t>
              </a:r>
            </a:p>
          </p:txBody>
        </p:sp>
        <p:sp>
          <p:nvSpPr>
            <p:cNvPr id="51" name="Text Box 30" descr="CaixaDeTexto 66">
              <a:extLst>
                <a:ext uri="{FF2B5EF4-FFF2-40B4-BE49-F238E27FC236}">
                  <a16:creationId xmlns:a16="http://schemas.microsoft.com/office/drawing/2014/main" xmlns="" id="{523D62CE-0D4A-4766-B9E5-E0BA8887C7DA}"/>
                </a:ext>
              </a:extLst>
            </p:cNvPr>
            <p:cNvSpPr txBox="1">
              <a:spLocks/>
            </p:cNvSpPr>
            <p:nvPr/>
          </p:nvSpPr>
          <p:spPr bwMode="auto">
            <a:xfrm>
              <a:off x="1774399" y="4016445"/>
              <a:ext cx="2694373" cy="555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spAutoFit/>
            </a:bodyPr>
            <a:lstStyle>
              <a:lvl1pPr algn="ctr">
                <a:defRPr sz="4400">
                  <a:solidFill>
                    <a:srgbClr val="000000"/>
                  </a:solidFill>
                  <a:latin typeface="Helvetica Light" charset="0"/>
                  <a:ea typeface="Helvetica Light" charset="0"/>
                  <a:cs typeface="Helvetica Light" charset="0"/>
                  <a:sym typeface="Helvetica Light" charset="0"/>
                </a:defRPr>
              </a:lvl1pPr>
              <a:lvl2pPr marL="742950" indent="-285750" algn="ctr">
                <a:defRPr sz="4400">
                  <a:solidFill>
                    <a:srgbClr val="000000"/>
                  </a:solidFill>
                  <a:latin typeface="Helvetica Light" charset="0"/>
                  <a:ea typeface="Helvetica Light" charset="0"/>
                  <a:cs typeface="Helvetica Light" charset="0"/>
                  <a:sym typeface="Helvetica Light" charset="0"/>
                </a:defRPr>
              </a:lvl2pPr>
              <a:lvl3pPr marL="1143000" indent="-228600" algn="ctr">
                <a:defRPr sz="4400">
                  <a:solidFill>
                    <a:srgbClr val="000000"/>
                  </a:solidFill>
                  <a:latin typeface="Helvetica Light" charset="0"/>
                  <a:ea typeface="Helvetica Light" charset="0"/>
                  <a:cs typeface="Helvetica Light" charset="0"/>
                  <a:sym typeface="Helvetica Light" charset="0"/>
                </a:defRPr>
              </a:lvl3pPr>
              <a:lvl4pPr marL="1600200" indent="-228600" algn="ctr">
                <a:defRPr sz="4400">
                  <a:solidFill>
                    <a:srgbClr val="000000"/>
                  </a:solidFill>
                  <a:latin typeface="Helvetica Light" charset="0"/>
                  <a:ea typeface="Helvetica Light" charset="0"/>
                  <a:cs typeface="Helvetica Light" charset="0"/>
                  <a:sym typeface="Helvetica Light" charset="0"/>
                </a:defRPr>
              </a:lvl4pPr>
              <a:lvl5pPr marL="2057400" indent="-228600" algn="ctr">
                <a:defRPr sz="4400">
                  <a:solidFill>
                    <a:srgbClr val="000000"/>
                  </a:solidFill>
                  <a:latin typeface="Helvetica Light" charset="0"/>
                  <a:ea typeface="Helvetica Light" charset="0"/>
                  <a:cs typeface="Helvetica Light" charset="0"/>
                  <a:sym typeface="Helvetica Light" charset="0"/>
                </a:defRPr>
              </a:lvl5pPr>
              <a:lvl6pPr marL="25146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6pPr>
              <a:lvl7pPr marL="29718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7pPr>
              <a:lvl8pPr marL="34290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8pPr>
              <a:lvl9pPr marL="3886200" indent="-228600" algn="ctr" defTabSz="825500" eaLnBrk="0" fontAlgn="base" hangingPunct="0">
                <a:spcBef>
                  <a:spcPct val="0"/>
                </a:spcBef>
                <a:spcAft>
                  <a:spcPct val="0"/>
                </a:spcAft>
                <a:defRPr sz="4400">
                  <a:solidFill>
                    <a:srgbClr val="000000"/>
                  </a:solidFill>
                  <a:latin typeface="Helvetica Light" charset="0"/>
                  <a:ea typeface="Helvetica Light" charset="0"/>
                  <a:cs typeface="Helvetica Light" charset="0"/>
                  <a:sym typeface="Helvetica Light" charset="0"/>
                </a:defRPr>
              </a:lvl9pPr>
            </a:lstStyle>
            <a:p>
              <a:pPr eaLnBrk="1"/>
              <a:r>
                <a:rPr lang="pt-BR" altLang="pt-BR" sz="2400" b="1" dirty="0">
                  <a:solidFill>
                    <a:schemeClr val="bg2">
                      <a:lumMod val="25000"/>
                    </a:schemeClr>
                  </a:solidFill>
                  <a:latin typeface="Poppins" panose="020B0604020202020204" charset="0"/>
                  <a:ea typeface="Helvetica" panose="020B0604020202020204" pitchFamily="34" charset="0"/>
                  <a:cs typeface="Poppins" panose="020B0604020202020204" charset="0"/>
                  <a:sym typeface="Calibri" panose="020F0502020204030204" pitchFamily="34" charset="0"/>
                </a:rPr>
                <a:t>WhatsApp</a:t>
              </a:r>
            </a:p>
          </p:txBody>
        </p:sp>
        <p:pic>
          <p:nvPicPr>
            <p:cNvPr id="83" name="Picture 31" descr="Imagem 2">
              <a:extLst>
                <a:ext uri="{FF2B5EF4-FFF2-40B4-BE49-F238E27FC236}">
                  <a16:creationId xmlns:a16="http://schemas.microsoft.com/office/drawing/2014/main" xmlns="" id="{415545AC-9737-468F-AACD-E7F46F22CF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3894" y="2139950"/>
              <a:ext cx="571500"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 name="Picture 32" descr="Imagem 4">
              <a:extLst>
                <a:ext uri="{FF2B5EF4-FFF2-40B4-BE49-F238E27FC236}">
                  <a16:creationId xmlns:a16="http://schemas.microsoft.com/office/drawing/2014/main" xmlns="" id="{40C8F8F0-1A6A-4A01-B7E7-5B1B84A0A5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3738" y="4688682"/>
              <a:ext cx="5588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5" name="Picture 33" descr="Imagem 5">
              <a:extLst>
                <a:ext uri="{FF2B5EF4-FFF2-40B4-BE49-F238E27FC236}">
                  <a16:creationId xmlns:a16="http://schemas.microsoft.com/office/drawing/2014/main" xmlns="" id="{C8DDF169-F7AF-45C1-9212-00EDDB1B3D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36607" y="2034382"/>
              <a:ext cx="463550"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 name="Picture 34" descr="Imagem 67">
              <a:extLst>
                <a:ext uri="{FF2B5EF4-FFF2-40B4-BE49-F238E27FC236}">
                  <a16:creationId xmlns:a16="http://schemas.microsoft.com/office/drawing/2014/main" xmlns="" id="{BC2DB7E7-CDC7-4EEF-B446-F63A92CCBAD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27863" y="4759325"/>
              <a:ext cx="6731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 name="Retângulo 86">
              <a:extLst>
                <a:ext uri="{FF2B5EF4-FFF2-40B4-BE49-F238E27FC236}">
                  <a16:creationId xmlns:a16="http://schemas.microsoft.com/office/drawing/2014/main" xmlns="" id="{1681613E-ECD4-4BC6-BA1F-A78C02FACD73}"/>
                </a:ext>
              </a:extLst>
            </p:cNvPr>
            <p:cNvSpPr/>
            <p:nvPr/>
          </p:nvSpPr>
          <p:spPr>
            <a:xfrm>
              <a:off x="5265018" y="3003146"/>
              <a:ext cx="1841805" cy="1341292"/>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BR" sz="4800" b="1" dirty="0">
                  <a:solidFill>
                    <a:schemeClr val="tx1"/>
                  </a:solidFill>
                  <a:latin typeface="Century Gothic" panose="020B0502020202020204" pitchFamily="34" charset="0"/>
                  <a:cs typeface="Poppins" panose="020B0604020202020204" charset="0"/>
                </a:rPr>
                <a:t> </a:t>
              </a:r>
            </a:p>
            <a:p>
              <a:pPr algn="ctr"/>
              <a:r>
                <a:rPr lang="pt-BR" sz="1200" b="1" dirty="0">
                  <a:latin typeface="Poppins Light" panose="020B0604020202020204" charset="0"/>
                  <a:cs typeface="Poppins Light" panose="020B0604020202020204" charset="0"/>
                </a:rPr>
                <a:t>de SATISFAÇÃO</a:t>
              </a:r>
              <a:endParaRPr lang="pt-BR" sz="1200" b="1" dirty="0">
                <a:solidFill>
                  <a:schemeClr val="tx1"/>
                </a:solidFill>
                <a:latin typeface="Poppins Light" panose="020B0604020202020204" charset="0"/>
                <a:cs typeface="Poppins Light" panose="020B0604020202020204" charset="0"/>
              </a:endParaRPr>
            </a:p>
          </p:txBody>
        </p:sp>
      </p:grpSp>
      <p:sp>
        <p:nvSpPr>
          <p:cNvPr id="100" name="Retângulo 99">
            <a:extLst>
              <a:ext uri="{FF2B5EF4-FFF2-40B4-BE49-F238E27FC236}">
                <a16:creationId xmlns:a16="http://schemas.microsoft.com/office/drawing/2014/main" xmlns="" id="{F8D4B653-DF41-4D17-A7E3-BE57590FBAA4}"/>
              </a:ext>
            </a:extLst>
          </p:cNvPr>
          <p:cNvSpPr/>
          <p:nvPr/>
        </p:nvSpPr>
        <p:spPr>
          <a:xfrm>
            <a:off x="3740618" y="2826850"/>
            <a:ext cx="1906113" cy="830997"/>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t-BR" sz="4800" b="1" dirty="0">
                <a:solidFill>
                  <a:srgbClr val="92D050"/>
                </a:solidFill>
                <a:latin typeface="Poppins" panose="020B0604020202020204" charset="0"/>
                <a:cs typeface="Poppins" panose="020B0604020202020204" charset="0"/>
              </a:rPr>
              <a:t>98%</a:t>
            </a:r>
            <a:r>
              <a:rPr lang="pt-BR" sz="4800" b="1" dirty="0">
                <a:solidFill>
                  <a:schemeClr val="tx1"/>
                </a:solidFill>
                <a:latin typeface="Century Gothic" panose="020B0502020202020204" pitchFamily="34" charset="0"/>
                <a:cs typeface="Poppins" panose="020B0604020202020204" charset="0"/>
              </a:rPr>
              <a:t> </a:t>
            </a:r>
          </a:p>
        </p:txBody>
      </p:sp>
    </p:spTree>
    <p:extLst>
      <p:ext uri="{BB962C8B-B14F-4D97-AF65-F5344CB8AC3E}">
        <p14:creationId xmlns:p14="http://schemas.microsoft.com/office/powerpoint/2010/main" val="2228943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9"/>
          <p:cNvSpPr txBox="1">
            <a:spLocks noGrp="1"/>
          </p:cNvSpPr>
          <p:nvPr>
            <p:ph type="body" idx="1"/>
          </p:nvPr>
        </p:nvSpPr>
        <p:spPr>
          <a:xfrm>
            <a:off x="2166925" y="332997"/>
            <a:ext cx="4938387" cy="4196098"/>
          </a:xfrm>
          <a:prstGeom prst="rect">
            <a:avLst/>
          </a:prstGeom>
        </p:spPr>
        <p:txBody>
          <a:bodyPr spcFirstLastPara="1" wrap="square" lIns="0" tIns="0" rIns="0" bIns="0" anchor="ctr" anchorCtr="0">
            <a:noAutofit/>
          </a:bodyPr>
          <a:lstStyle/>
          <a:p>
            <a:pPr marL="0" lvl="0" indent="0" algn="ctr" rtl="0">
              <a:spcBef>
                <a:spcPts val="600"/>
              </a:spcBef>
              <a:spcAft>
                <a:spcPts val="0"/>
              </a:spcAft>
              <a:buNone/>
            </a:pPr>
            <a:r>
              <a:rPr lang="pt-BR" sz="44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rPr>
              <a:t>PARCERIAS</a:t>
            </a:r>
          </a:p>
        </p:txBody>
      </p:sp>
      <p:pic>
        <p:nvPicPr>
          <p:cNvPr id="7" name="Imagem 6" descr="Uma imagem contendo objeto, relógio&#10;&#10;Descrição gerada automaticamente">
            <a:extLst>
              <a:ext uri="{FF2B5EF4-FFF2-40B4-BE49-F238E27FC236}">
                <a16:creationId xmlns:a16="http://schemas.microsoft.com/office/drawing/2014/main" xmlns="" id="{2EC276E7-2B19-4705-ABF8-692E189750F2}"/>
              </a:ext>
            </a:extLst>
          </p:cNvPr>
          <p:cNvPicPr>
            <a:picLocks noChangeAspect="1"/>
          </p:cNvPicPr>
          <p:nvPr/>
        </p:nvPicPr>
        <p:blipFill>
          <a:blip r:embed="rId4"/>
          <a:stretch>
            <a:fillRect/>
          </a:stretch>
        </p:blipFill>
        <p:spPr>
          <a:xfrm>
            <a:off x="3856470" y="713678"/>
            <a:ext cx="2343560" cy="891762"/>
          </a:xfrm>
          <a:prstGeom prst="rect">
            <a:avLst/>
          </a:prstGeom>
        </p:spPr>
      </p:pic>
    </p:spTree>
    <p:extLst>
      <p:ext uri="{BB962C8B-B14F-4D97-AF65-F5344CB8AC3E}">
        <p14:creationId xmlns:p14="http://schemas.microsoft.com/office/powerpoint/2010/main" val="960277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xmlns="" id="{5D2BF223-BA17-4CB1-88D9-7BEDEC7F0F19}"/>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dirty="0"/>
          </a:p>
        </p:txBody>
      </p:sp>
      <p:sp>
        <p:nvSpPr>
          <p:cNvPr id="4" name="Text Box 7" descr="Title 1">
            <a:extLst>
              <a:ext uri="{FF2B5EF4-FFF2-40B4-BE49-F238E27FC236}">
                <a16:creationId xmlns:a16="http://schemas.microsoft.com/office/drawing/2014/main" xmlns="" id="{1AD44D6B-53DE-4719-9F42-56A42A6A5A6F}"/>
              </a:ext>
            </a:extLst>
          </p:cNvPr>
          <p:cNvSpPr txBox="1">
            <a:spLocks/>
          </p:cNvSpPr>
          <p:nvPr/>
        </p:nvSpPr>
        <p:spPr bwMode="auto">
          <a:xfrm>
            <a:off x="386954" y="251099"/>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a:defRPr/>
            </a:pPr>
            <a:r>
              <a:rPr lang="pt-BR" altLang="pt-BR" sz="1800" b="1" dirty="0">
                <a:sym typeface="Century Gothic" panose="020B0502020202020204" pitchFamily="34" charset="0"/>
              </a:rPr>
              <a:t>PROGRAMA DE CASHBACK</a:t>
            </a:r>
          </a:p>
        </p:txBody>
      </p:sp>
      <p:pic>
        <p:nvPicPr>
          <p:cNvPr id="5" name="Picture 6" descr="Imagem 9">
            <a:extLst>
              <a:ext uri="{FF2B5EF4-FFF2-40B4-BE49-F238E27FC236}">
                <a16:creationId xmlns:a16="http://schemas.microsoft.com/office/drawing/2014/main" xmlns="" id="{97EA9121-F616-44E8-9140-3794C778ADBE}"/>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Google Shape;177;p17">
            <a:extLst>
              <a:ext uri="{FF2B5EF4-FFF2-40B4-BE49-F238E27FC236}">
                <a16:creationId xmlns:a16="http://schemas.microsoft.com/office/drawing/2014/main" xmlns="" id="{E1508080-D6D3-4C9C-945F-D38F5D905A04}"/>
              </a:ext>
            </a:extLst>
          </p:cNvPr>
          <p:cNvSpPr txBox="1"/>
          <p:nvPr/>
        </p:nvSpPr>
        <p:spPr>
          <a:xfrm>
            <a:off x="-69955" y="1256605"/>
            <a:ext cx="3645668" cy="658910"/>
          </a:xfrm>
          <a:prstGeom prst="rect">
            <a:avLst/>
          </a:prstGeom>
          <a:noFill/>
          <a:ln>
            <a:noFill/>
          </a:ln>
        </p:spPr>
        <p:txBody>
          <a:bodyPr spcFirstLastPara="1" wrap="square" lIns="68569" tIns="68569" rIns="68569" bIns="68569" anchor="ctr" anchorCtr="0">
            <a:noAutofit/>
          </a:bodyPr>
          <a:lstStyle/>
          <a:p>
            <a:pPr algn="ctr">
              <a:buClr>
                <a:schemeClr val="dk1"/>
              </a:buClr>
              <a:buSzPts val="1100"/>
            </a:pPr>
            <a:r>
              <a:rPr lang="pt-BR" sz="3000" b="1" dirty="0">
                <a:solidFill>
                  <a:srgbClr val="87CB3D"/>
                </a:solidFill>
                <a:latin typeface="Poppins"/>
                <a:ea typeface="Poppins"/>
                <a:cs typeface="Poppins"/>
                <a:sym typeface="Poppins"/>
              </a:rPr>
              <a:t>350 </a:t>
            </a:r>
            <a:r>
              <a:rPr lang="pt-BR" sz="2400" b="1" dirty="0">
                <a:solidFill>
                  <a:srgbClr val="87CB3D"/>
                </a:solidFill>
                <a:latin typeface="Poppins"/>
                <a:cs typeface="Poppins"/>
                <a:sym typeface="Poppins"/>
              </a:rPr>
              <a:t>Lojas parceiras</a:t>
            </a:r>
            <a:endParaRPr lang="pt-BR" sz="2400" dirty="0">
              <a:solidFill>
                <a:srgbClr val="87CB3D"/>
              </a:solidFill>
            </a:endParaRPr>
          </a:p>
        </p:txBody>
      </p:sp>
      <p:sp>
        <p:nvSpPr>
          <p:cNvPr id="12" name="CaixaDeTexto 11">
            <a:extLst>
              <a:ext uri="{FF2B5EF4-FFF2-40B4-BE49-F238E27FC236}">
                <a16:creationId xmlns:a16="http://schemas.microsoft.com/office/drawing/2014/main" xmlns="" id="{27EEB547-322A-42B3-87ED-97178DD14F44}"/>
              </a:ext>
            </a:extLst>
          </p:cNvPr>
          <p:cNvSpPr txBox="1"/>
          <p:nvPr/>
        </p:nvSpPr>
        <p:spPr>
          <a:xfrm>
            <a:off x="3460922" y="1135463"/>
            <a:ext cx="5568287" cy="600164"/>
          </a:xfrm>
          <a:prstGeom prst="rect">
            <a:avLst/>
          </a:prstGeom>
          <a:noFill/>
        </p:spPr>
        <p:txBody>
          <a:bodyPr wrap="square">
            <a:spAutoFit/>
          </a:bodyPr>
          <a:lstStyle/>
          <a:p>
            <a:pPr algn="ctr"/>
            <a:r>
              <a:rPr lang="pt-BR" altLang="pt-BR" sz="1650" dirty="0">
                <a:solidFill>
                  <a:srgbClr val="404040"/>
                </a:solidFill>
                <a:latin typeface="Century Gothic" panose="020B0502020202020204" pitchFamily="34" charset="0"/>
                <a:cs typeface="Calibri" panose="020F0502020204030204" pitchFamily="34" charset="0"/>
                <a:sym typeface="Calibri" panose="020F0502020204030204" pitchFamily="34" charset="0"/>
              </a:rPr>
              <a:t>Todas as compras realizas na lojas parceiras geram </a:t>
            </a:r>
            <a:r>
              <a:rPr lang="pt-BR" altLang="pt-BR" sz="1650" dirty="0" err="1">
                <a:solidFill>
                  <a:srgbClr val="404040"/>
                </a:solidFill>
                <a:latin typeface="Century Gothic" panose="020B0502020202020204" pitchFamily="34" charset="0"/>
                <a:cs typeface="Calibri" panose="020F0502020204030204" pitchFamily="34" charset="0"/>
                <a:sym typeface="Calibri" panose="020F0502020204030204" pitchFamily="34" charset="0"/>
              </a:rPr>
              <a:t>cashback</a:t>
            </a:r>
            <a:r>
              <a:rPr lang="pt-BR" altLang="pt-BR" sz="1650" dirty="0">
                <a:solidFill>
                  <a:srgbClr val="404040"/>
                </a:solidFill>
                <a:latin typeface="Century Gothic" panose="020B0502020202020204" pitchFamily="34" charset="0"/>
                <a:cs typeface="Calibri" panose="020F0502020204030204" pitchFamily="34" charset="0"/>
                <a:sym typeface="Calibri" panose="020F0502020204030204" pitchFamily="34" charset="0"/>
              </a:rPr>
              <a:t>, com </a:t>
            </a:r>
            <a:r>
              <a:rPr lang="pt-BR" altLang="pt-BR" sz="1650" b="1" dirty="0">
                <a:solidFill>
                  <a:srgbClr val="87CB3D"/>
                </a:solidFill>
                <a:latin typeface="Century Gothic" panose="020B0502020202020204" pitchFamily="34" charset="0"/>
                <a:cs typeface="Calibri" panose="020F0502020204030204" pitchFamily="34" charset="0"/>
                <a:sym typeface="Calibri" panose="020F0502020204030204" pitchFamily="34" charset="0"/>
              </a:rPr>
              <a:t>retorno para o plano de previdência</a:t>
            </a:r>
          </a:p>
        </p:txBody>
      </p:sp>
      <p:pic>
        <p:nvPicPr>
          <p:cNvPr id="13" name="Gráfico 12" descr="Carrinho">
            <a:extLst>
              <a:ext uri="{FF2B5EF4-FFF2-40B4-BE49-F238E27FC236}">
                <a16:creationId xmlns:a16="http://schemas.microsoft.com/office/drawing/2014/main" xmlns="" id="{99350203-ECA2-46CE-A528-5D182C2161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354604" y="892466"/>
            <a:ext cx="503133" cy="572429"/>
          </a:xfrm>
          <a:prstGeom prst="rect">
            <a:avLst/>
          </a:prstGeom>
        </p:spPr>
      </p:pic>
      <p:pic>
        <p:nvPicPr>
          <p:cNvPr id="2" name="Imagem 1">
            <a:extLst>
              <a:ext uri="{FF2B5EF4-FFF2-40B4-BE49-F238E27FC236}">
                <a16:creationId xmlns:a16="http://schemas.microsoft.com/office/drawing/2014/main" xmlns="" id="{0B897AA2-EED8-4158-989B-1221F5E225FB}"/>
              </a:ext>
            </a:extLst>
          </p:cNvPr>
          <p:cNvPicPr>
            <a:picLocks noChangeAspect="1"/>
          </p:cNvPicPr>
          <p:nvPr/>
        </p:nvPicPr>
        <p:blipFill rotWithShape="1">
          <a:blip r:embed="rId5"/>
          <a:srcRect t="14320" b="3831"/>
          <a:stretch/>
        </p:blipFill>
        <p:spPr>
          <a:xfrm>
            <a:off x="1438403" y="1823550"/>
            <a:ext cx="7528176" cy="3204133"/>
          </a:xfrm>
          <a:prstGeom prst="rect">
            <a:avLst/>
          </a:prstGeom>
        </p:spPr>
      </p:pic>
      <p:pic>
        <p:nvPicPr>
          <p:cNvPr id="7" name="Imagem 6">
            <a:extLst>
              <a:ext uri="{FF2B5EF4-FFF2-40B4-BE49-F238E27FC236}">
                <a16:creationId xmlns:a16="http://schemas.microsoft.com/office/drawing/2014/main" xmlns="" id="{EEC0063D-64FF-487B-AB75-C72A4DE1CB6C}"/>
              </a:ext>
            </a:extLst>
          </p:cNvPr>
          <p:cNvPicPr>
            <a:picLocks noChangeAspect="1"/>
          </p:cNvPicPr>
          <p:nvPr/>
        </p:nvPicPr>
        <p:blipFill>
          <a:blip r:embed="rId6"/>
          <a:stretch>
            <a:fillRect/>
          </a:stretch>
        </p:blipFill>
        <p:spPr>
          <a:xfrm>
            <a:off x="0" y="2611414"/>
            <a:ext cx="1606171" cy="1606171"/>
          </a:xfrm>
          <a:prstGeom prst="rect">
            <a:avLst/>
          </a:prstGeom>
        </p:spPr>
      </p:pic>
    </p:spTree>
    <p:extLst>
      <p:ext uri="{BB962C8B-B14F-4D97-AF65-F5344CB8AC3E}">
        <p14:creationId xmlns:p14="http://schemas.microsoft.com/office/powerpoint/2010/main" val="190138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 name="Imagem 1" descr="Logotipo&#10;&#10;Descrição gerada automaticamente">
            <a:extLst>
              <a:ext uri="{FF2B5EF4-FFF2-40B4-BE49-F238E27FC236}">
                <a16:creationId xmlns:a16="http://schemas.microsoft.com/office/drawing/2014/main" xmlns="" id="{F25427E7-7050-4FA3-83DB-1CA885EA00EE}"/>
              </a:ext>
            </a:extLst>
          </p:cNvPr>
          <p:cNvPicPr>
            <a:picLocks noChangeAspect="1"/>
          </p:cNvPicPr>
          <p:nvPr/>
        </p:nvPicPr>
        <p:blipFill>
          <a:blip r:embed="rId3"/>
          <a:stretch>
            <a:fillRect/>
          </a:stretch>
        </p:blipFill>
        <p:spPr>
          <a:xfrm>
            <a:off x="7878870" y="4596909"/>
            <a:ext cx="1071165" cy="407596"/>
          </a:xfrm>
          <a:prstGeom prst="rect">
            <a:avLst/>
          </a:prstGeom>
        </p:spPr>
      </p:pic>
      <p:pic>
        <p:nvPicPr>
          <p:cNvPr id="6" name="Imagem 5" descr="Interface gráfica do usuário&#10;&#10;Descrição gerada automaticamente">
            <a:extLst>
              <a:ext uri="{FF2B5EF4-FFF2-40B4-BE49-F238E27FC236}">
                <a16:creationId xmlns:a16="http://schemas.microsoft.com/office/drawing/2014/main" xmlns="" id="{D46E58F6-0906-4552-8122-8C3B72D62B76}"/>
              </a:ext>
            </a:extLst>
          </p:cNvPr>
          <p:cNvPicPr>
            <a:picLocks noChangeAspect="1"/>
          </p:cNvPicPr>
          <p:nvPr/>
        </p:nvPicPr>
        <p:blipFill>
          <a:blip r:embed="rId4"/>
          <a:stretch>
            <a:fillRect/>
          </a:stretch>
        </p:blipFill>
        <p:spPr>
          <a:xfrm>
            <a:off x="513567" y="322848"/>
            <a:ext cx="6309564" cy="4497803"/>
          </a:xfrm>
          <a:prstGeom prst="rect">
            <a:avLst/>
          </a:prstGeom>
        </p:spPr>
      </p:pic>
    </p:spTree>
    <p:extLst>
      <p:ext uri="{BB962C8B-B14F-4D97-AF65-F5344CB8AC3E}">
        <p14:creationId xmlns:p14="http://schemas.microsoft.com/office/powerpoint/2010/main" val="3304439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9"/>
          <p:cNvSpPr txBox="1">
            <a:spLocks noGrp="1"/>
          </p:cNvSpPr>
          <p:nvPr>
            <p:ph type="body" idx="1"/>
          </p:nvPr>
        </p:nvSpPr>
        <p:spPr>
          <a:xfrm>
            <a:off x="2025676" y="407338"/>
            <a:ext cx="4938387" cy="4196098"/>
          </a:xfrm>
          <a:prstGeom prst="rect">
            <a:avLst/>
          </a:prstGeom>
        </p:spPr>
        <p:txBody>
          <a:bodyPr spcFirstLastPara="1" wrap="square" lIns="0" tIns="0" rIns="0" bIns="0" anchor="ctr" anchorCtr="0">
            <a:noAutofit/>
          </a:bodyPr>
          <a:lstStyle/>
          <a:p>
            <a:pPr marL="0" lvl="0" indent="0" algn="ctr" rtl="0">
              <a:spcBef>
                <a:spcPts val="600"/>
              </a:spcBef>
              <a:spcAft>
                <a:spcPts val="0"/>
              </a:spcAft>
              <a:buNone/>
            </a:pPr>
            <a:r>
              <a:rPr lang="pt-BR" sz="44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rPr>
              <a:t>VIVA  FEDERATIVO</a:t>
            </a:r>
          </a:p>
        </p:txBody>
      </p:sp>
      <p:pic>
        <p:nvPicPr>
          <p:cNvPr id="7" name="Imagem 6" descr="Uma imagem contendo objeto, relógio&#10;&#10;Descrição gerada automaticamente">
            <a:extLst>
              <a:ext uri="{FF2B5EF4-FFF2-40B4-BE49-F238E27FC236}">
                <a16:creationId xmlns:a16="http://schemas.microsoft.com/office/drawing/2014/main" xmlns="" id="{2EC276E7-2B19-4705-ABF8-692E189750F2}"/>
              </a:ext>
            </a:extLst>
          </p:cNvPr>
          <p:cNvPicPr>
            <a:picLocks noChangeAspect="1"/>
          </p:cNvPicPr>
          <p:nvPr/>
        </p:nvPicPr>
        <p:blipFill>
          <a:blip r:embed="rId4"/>
          <a:stretch>
            <a:fillRect/>
          </a:stretch>
        </p:blipFill>
        <p:spPr>
          <a:xfrm>
            <a:off x="3856470" y="713678"/>
            <a:ext cx="2343560" cy="891762"/>
          </a:xfrm>
          <a:prstGeom prst="rect">
            <a:avLst/>
          </a:prstGeom>
        </p:spPr>
      </p:pic>
    </p:spTree>
    <p:extLst>
      <p:ext uri="{BB962C8B-B14F-4D97-AF65-F5344CB8AC3E}">
        <p14:creationId xmlns:p14="http://schemas.microsoft.com/office/powerpoint/2010/main" val="1328982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 Box 7" descr="Title 1">
            <a:extLst>
              <a:ext uri="{FF2B5EF4-FFF2-40B4-BE49-F238E27FC236}">
                <a16:creationId xmlns:a16="http://schemas.microsoft.com/office/drawing/2014/main" xmlns="" id="{85916586-82C2-4C74-8C90-8A85DC36426C}"/>
              </a:ext>
            </a:extLst>
          </p:cNvPr>
          <p:cNvSpPr txBox="1">
            <a:spLocks/>
          </p:cNvSpPr>
          <p:nvPr/>
        </p:nvSpPr>
        <p:spPr bwMode="auto">
          <a:xfrm>
            <a:off x="339329" y="237355"/>
            <a:ext cx="5869781" cy="590931"/>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PANORAMA GERAL DO REGIME DE PREVIDÊNCIA COMPLEMENTAR</a:t>
            </a:r>
          </a:p>
        </p:txBody>
      </p:sp>
      <p:pic>
        <p:nvPicPr>
          <p:cNvPr id="7" name="Imagem 6" descr="Ícone&#10;&#10;Descrição gerada automaticamente">
            <a:extLst>
              <a:ext uri="{FF2B5EF4-FFF2-40B4-BE49-F238E27FC236}">
                <a16:creationId xmlns:a16="http://schemas.microsoft.com/office/drawing/2014/main" xmlns="" id="{EB40E8DB-4D3B-38BA-8881-919FA2FF4976}"/>
              </a:ext>
            </a:extLst>
          </p:cNvPr>
          <p:cNvPicPr>
            <a:picLocks noChangeAspect="1"/>
          </p:cNvPicPr>
          <p:nvPr/>
        </p:nvPicPr>
        <p:blipFill>
          <a:blip r:embed="rId3"/>
          <a:stretch>
            <a:fillRect/>
          </a:stretch>
        </p:blipFill>
        <p:spPr>
          <a:xfrm>
            <a:off x="7630700" y="4655408"/>
            <a:ext cx="1416767" cy="443299"/>
          </a:xfrm>
          <a:prstGeom prst="rect">
            <a:avLst/>
          </a:prstGeom>
        </p:spPr>
      </p:pic>
      <p:sp>
        <p:nvSpPr>
          <p:cNvPr id="9" name="CaixaDeTexto 8">
            <a:extLst>
              <a:ext uri="{FF2B5EF4-FFF2-40B4-BE49-F238E27FC236}">
                <a16:creationId xmlns:a16="http://schemas.microsoft.com/office/drawing/2014/main" xmlns="" id="{8504F40C-03EE-D6EB-FD0C-CD54B4B3D6CF}"/>
              </a:ext>
            </a:extLst>
          </p:cNvPr>
          <p:cNvSpPr txBox="1"/>
          <p:nvPr/>
        </p:nvSpPr>
        <p:spPr>
          <a:xfrm>
            <a:off x="365742" y="1094422"/>
            <a:ext cx="7264958" cy="1754326"/>
          </a:xfrm>
          <a:prstGeom prst="rect">
            <a:avLst/>
          </a:prstGeom>
          <a:noFill/>
        </p:spPr>
        <p:txBody>
          <a:bodyPr wrap="square">
            <a:spAutoFit/>
          </a:bodyPr>
          <a:lstStyle/>
          <a:p>
            <a:pPr algn="just"/>
            <a:r>
              <a:rPr lang="pt-BR" sz="1800" dirty="0">
                <a:solidFill>
                  <a:schemeClr val="tx1"/>
                </a:solidFill>
                <a:latin typeface="Century Gothic" panose="020B0502020202020204" pitchFamily="34" charset="0"/>
              </a:rPr>
              <a:t>A instituição do Regime de Previdência Complementar precisou ser feita por todos os Entes Federativos que possuam RPPS, em até dois anos da data de entrada em vigor da Emenda Constitucional nº 103, de 12 de novembro de 2019, independentemente de possuírem servidores com salários acima do teto do RGPS. </a:t>
            </a:r>
          </a:p>
        </p:txBody>
      </p:sp>
      <p:graphicFrame>
        <p:nvGraphicFramePr>
          <p:cNvPr id="6" name="Diagrama 5">
            <a:extLst>
              <a:ext uri="{FF2B5EF4-FFF2-40B4-BE49-F238E27FC236}">
                <a16:creationId xmlns:a16="http://schemas.microsoft.com/office/drawing/2014/main" xmlns="" id="{52C4E2A8-C3E9-CDCB-CBC6-0DC385F0EA60}"/>
              </a:ext>
            </a:extLst>
          </p:cNvPr>
          <p:cNvGraphicFramePr/>
          <p:nvPr>
            <p:extLst>
              <p:ext uri="{D42A27DB-BD31-4B8C-83A1-F6EECF244321}">
                <p14:modId xmlns:p14="http://schemas.microsoft.com/office/powerpoint/2010/main" val="1206404230"/>
              </p:ext>
            </p:extLst>
          </p:nvPr>
        </p:nvGraphicFramePr>
        <p:xfrm>
          <a:off x="2367290" y="2466911"/>
          <a:ext cx="3841820" cy="21218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riângulo isósceles 7">
            <a:extLst>
              <a:ext uri="{FF2B5EF4-FFF2-40B4-BE49-F238E27FC236}">
                <a16:creationId xmlns:a16="http://schemas.microsoft.com/office/drawing/2014/main" xmlns="" id="{CA4E4002-91DF-0BB4-EC60-A1D4F2791267}"/>
              </a:ext>
            </a:extLst>
          </p:cNvPr>
          <p:cNvSpPr/>
          <p:nvPr/>
        </p:nvSpPr>
        <p:spPr>
          <a:xfrm>
            <a:off x="3057277" y="3722988"/>
            <a:ext cx="2461845" cy="1303737"/>
          </a:xfrm>
          <a:prstGeom prst="triangl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dirty="0">
                <a:solidFill>
                  <a:schemeClr val="bg1"/>
                </a:solidFill>
              </a:rPr>
              <a:t>Teto e Previdência complementar</a:t>
            </a:r>
          </a:p>
        </p:txBody>
      </p:sp>
    </p:spTree>
    <p:extLst>
      <p:ext uri="{BB962C8B-B14F-4D97-AF65-F5344CB8AC3E}">
        <p14:creationId xmlns:p14="http://schemas.microsoft.com/office/powerpoint/2010/main" val="773193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xmlns="" id="{3E24273D-A28C-A4C0-336F-97610C9FF9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pt-BR" smtClean="0"/>
              <a:t>19</a:t>
            </a:fld>
            <a:endParaRPr lang="pt-BR"/>
          </a:p>
        </p:txBody>
      </p:sp>
      <p:sp>
        <p:nvSpPr>
          <p:cNvPr id="6" name="Retângulo 5">
            <a:extLst>
              <a:ext uri="{FF2B5EF4-FFF2-40B4-BE49-F238E27FC236}">
                <a16:creationId xmlns:a16="http://schemas.microsoft.com/office/drawing/2014/main" xmlns="" id="{315E3D2A-22AA-FBD5-0252-E61D8CEB01C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sp>
        <p:nvSpPr>
          <p:cNvPr id="7" name="Text Box 7" descr="Title 1">
            <a:extLst>
              <a:ext uri="{FF2B5EF4-FFF2-40B4-BE49-F238E27FC236}">
                <a16:creationId xmlns:a16="http://schemas.microsoft.com/office/drawing/2014/main" xmlns="" id="{C13119A1-4648-1BFA-6176-6F37B0F13F9B}"/>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QUEM É QUEM?</a:t>
            </a:r>
          </a:p>
        </p:txBody>
      </p:sp>
      <p:sp>
        <p:nvSpPr>
          <p:cNvPr id="10" name="Retângulo: Cantos Arredondados 9">
            <a:extLst>
              <a:ext uri="{FF2B5EF4-FFF2-40B4-BE49-F238E27FC236}">
                <a16:creationId xmlns:a16="http://schemas.microsoft.com/office/drawing/2014/main" xmlns="" id="{7B031D3E-F24D-2F63-BABF-213C4BB35D48}"/>
              </a:ext>
            </a:extLst>
          </p:cNvPr>
          <p:cNvSpPr/>
          <p:nvPr/>
        </p:nvSpPr>
        <p:spPr>
          <a:xfrm>
            <a:off x="339329" y="1675637"/>
            <a:ext cx="7458192" cy="65314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VIVA PREVIDÊNCIA -  Entidade sem fins lucrativos, organizada sob a forma de fundação, responsável pela administração e execução de planos de benefícios de natureza previdenciária.</a:t>
            </a:r>
          </a:p>
        </p:txBody>
      </p:sp>
      <p:sp>
        <p:nvSpPr>
          <p:cNvPr id="11" name="Retângulo: Cantos Arredondados 10">
            <a:extLst>
              <a:ext uri="{FF2B5EF4-FFF2-40B4-BE49-F238E27FC236}">
                <a16:creationId xmlns:a16="http://schemas.microsoft.com/office/drawing/2014/main" xmlns="" id="{E29DC32D-BA27-441C-AE49-299233CB0663}"/>
              </a:ext>
            </a:extLst>
          </p:cNvPr>
          <p:cNvSpPr/>
          <p:nvPr/>
        </p:nvSpPr>
        <p:spPr>
          <a:xfrm>
            <a:off x="339329" y="2626979"/>
            <a:ext cx="7458192" cy="65314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MUNICÍPIO DE PRESIDENTE PRUDENTE -  Patrocinador, empregador que oferece plano de benefício previdenciário para os seus empregados.</a:t>
            </a:r>
          </a:p>
        </p:txBody>
      </p:sp>
      <p:sp>
        <p:nvSpPr>
          <p:cNvPr id="12" name="Retângulo: Cantos Arredondados 11">
            <a:extLst>
              <a:ext uri="{FF2B5EF4-FFF2-40B4-BE49-F238E27FC236}">
                <a16:creationId xmlns:a16="http://schemas.microsoft.com/office/drawing/2014/main" xmlns="" id="{3A6EB0C9-ED48-1DF6-9BE2-FEF77656577A}"/>
              </a:ext>
            </a:extLst>
          </p:cNvPr>
          <p:cNvSpPr/>
          <p:nvPr/>
        </p:nvSpPr>
        <p:spPr>
          <a:xfrm>
            <a:off x="339329" y="3578321"/>
            <a:ext cx="7458192" cy="653143"/>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PARTICIPANTE -  Servidor que adere ao VIVA FEDERATIVO e, o ASSISTIDO, é o participante ou o seu beneficiário em gozo de benefício previdenciário.</a:t>
            </a:r>
          </a:p>
        </p:txBody>
      </p:sp>
    </p:spTree>
    <p:extLst>
      <p:ext uri="{BB962C8B-B14F-4D97-AF65-F5344CB8AC3E}">
        <p14:creationId xmlns:p14="http://schemas.microsoft.com/office/powerpoint/2010/main" val="3798166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9"/>
          <p:cNvSpPr txBox="1">
            <a:spLocks noGrp="1"/>
          </p:cNvSpPr>
          <p:nvPr>
            <p:ph type="body" idx="1"/>
          </p:nvPr>
        </p:nvSpPr>
        <p:spPr>
          <a:xfrm>
            <a:off x="2166925" y="332997"/>
            <a:ext cx="4938387" cy="4196098"/>
          </a:xfrm>
          <a:prstGeom prst="rect">
            <a:avLst/>
          </a:prstGeom>
        </p:spPr>
        <p:txBody>
          <a:bodyPr spcFirstLastPara="1" wrap="square" lIns="0" tIns="0" rIns="0" bIns="0" anchor="ctr" anchorCtr="0">
            <a:noAutofit/>
          </a:bodyPr>
          <a:lstStyle/>
          <a:p>
            <a:pPr marL="0" lvl="0" indent="0" algn="ctr" rtl="0">
              <a:spcBef>
                <a:spcPts val="600"/>
              </a:spcBef>
              <a:spcAft>
                <a:spcPts val="0"/>
              </a:spcAft>
              <a:buNone/>
            </a:pPr>
            <a:r>
              <a:rPr lang="pt-BR" sz="44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rPr>
              <a:t>Institucional</a:t>
            </a:r>
          </a:p>
        </p:txBody>
      </p:sp>
      <p:pic>
        <p:nvPicPr>
          <p:cNvPr id="7" name="Imagem 6" descr="Uma imagem contendo objeto, relógio&#10;&#10;Descrição gerada automaticamente">
            <a:extLst>
              <a:ext uri="{FF2B5EF4-FFF2-40B4-BE49-F238E27FC236}">
                <a16:creationId xmlns:a16="http://schemas.microsoft.com/office/drawing/2014/main" xmlns="" id="{2EC276E7-2B19-4705-ABF8-692E189750F2}"/>
              </a:ext>
            </a:extLst>
          </p:cNvPr>
          <p:cNvPicPr>
            <a:picLocks noChangeAspect="1"/>
          </p:cNvPicPr>
          <p:nvPr/>
        </p:nvPicPr>
        <p:blipFill>
          <a:blip r:embed="rId4"/>
          <a:stretch>
            <a:fillRect/>
          </a:stretch>
        </p:blipFill>
        <p:spPr>
          <a:xfrm>
            <a:off x="3856470" y="713678"/>
            <a:ext cx="2343560" cy="891762"/>
          </a:xfrm>
          <a:prstGeom prst="rect">
            <a:avLst/>
          </a:prstGeom>
        </p:spPr>
      </p:pic>
    </p:spTree>
    <p:extLst>
      <p:ext uri="{BB962C8B-B14F-4D97-AF65-F5344CB8AC3E}">
        <p14:creationId xmlns:p14="http://schemas.microsoft.com/office/powerpoint/2010/main" val="943115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Agrupar 19">
            <a:extLst>
              <a:ext uri="{FF2B5EF4-FFF2-40B4-BE49-F238E27FC236}">
                <a16:creationId xmlns:a16="http://schemas.microsoft.com/office/drawing/2014/main" xmlns="" id="{62F1FEFD-077C-4FBE-9EB5-5495708BEF04}"/>
              </a:ext>
            </a:extLst>
          </p:cNvPr>
          <p:cNvGrpSpPr/>
          <p:nvPr/>
        </p:nvGrpSpPr>
        <p:grpSpPr>
          <a:xfrm>
            <a:off x="0" y="1138395"/>
            <a:ext cx="9144000" cy="4005104"/>
            <a:chOff x="697026" y="2350701"/>
            <a:chExt cx="3434603" cy="3407569"/>
          </a:xfrm>
        </p:grpSpPr>
        <p:sp>
          <p:nvSpPr>
            <p:cNvPr id="21" name="Retângulo 20">
              <a:extLst>
                <a:ext uri="{FF2B5EF4-FFF2-40B4-BE49-F238E27FC236}">
                  <a16:creationId xmlns:a16="http://schemas.microsoft.com/office/drawing/2014/main" xmlns="" id="{3B6FC2ED-5DE3-4AE2-BE17-E9C01464F785}"/>
                </a:ext>
              </a:extLst>
            </p:cNvPr>
            <p:cNvSpPr/>
            <p:nvPr/>
          </p:nvSpPr>
          <p:spPr>
            <a:xfrm>
              <a:off x="697026" y="3142169"/>
              <a:ext cx="3433011" cy="2616101"/>
            </a:xfrm>
            <a:prstGeom prst="rect">
              <a:avLst/>
            </a:prstGeom>
            <a:solidFill>
              <a:schemeClr val="tx1">
                <a:lumMod val="65000"/>
                <a:lumOff val="3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Text Box 1" descr="Retângulo 7">
              <a:extLst>
                <a:ext uri="{FF2B5EF4-FFF2-40B4-BE49-F238E27FC236}">
                  <a16:creationId xmlns:a16="http://schemas.microsoft.com/office/drawing/2014/main" xmlns="" id="{FA6402D3-4DC6-4140-BD6F-7E50052C5BC8}"/>
                </a:ext>
              </a:extLst>
            </p:cNvPr>
            <p:cNvSpPr txBox="1">
              <a:spLocks/>
            </p:cNvSpPr>
            <p:nvPr/>
          </p:nvSpPr>
          <p:spPr bwMode="auto">
            <a:xfrm>
              <a:off x="916727" y="4274050"/>
              <a:ext cx="2912565" cy="314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eaLnBrk="1"/>
              <a:endParaRPr lang="pt-BR" altLang="pt-BR" sz="1800" dirty="0">
                <a:solidFill>
                  <a:schemeClr val="bg1"/>
                </a:solidFill>
                <a:latin typeface="Poppins Light" panose="020B0604020202020204" charset="0"/>
                <a:cs typeface="Poppins Light" panose="020B0604020202020204" charset="0"/>
                <a:sym typeface="Calibri" panose="020F0502020204030204" pitchFamily="34" charset="0"/>
              </a:endParaRPr>
            </a:p>
          </p:txBody>
        </p:sp>
        <p:sp>
          <p:nvSpPr>
            <p:cNvPr id="42" name="Retângulo 41">
              <a:extLst>
                <a:ext uri="{FF2B5EF4-FFF2-40B4-BE49-F238E27FC236}">
                  <a16:creationId xmlns:a16="http://schemas.microsoft.com/office/drawing/2014/main" xmlns="" id="{B4C9AF98-38C8-4188-A903-3CCDDCA578FA}"/>
                </a:ext>
              </a:extLst>
            </p:cNvPr>
            <p:cNvSpPr/>
            <p:nvPr/>
          </p:nvSpPr>
          <p:spPr>
            <a:xfrm>
              <a:off x="698618" y="2350701"/>
              <a:ext cx="3433011" cy="720090"/>
            </a:xfrm>
            <a:prstGeom prst="rect">
              <a:avLst/>
            </a:prstGeom>
            <a:solidFill>
              <a:srgbClr val="92D05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Text Box 1" descr="Retângulo 7">
              <a:extLst>
                <a:ext uri="{FF2B5EF4-FFF2-40B4-BE49-F238E27FC236}">
                  <a16:creationId xmlns:a16="http://schemas.microsoft.com/office/drawing/2014/main" xmlns="" id="{7C85DDAF-47D1-4624-85A7-D9C613358A44}"/>
                </a:ext>
              </a:extLst>
            </p:cNvPr>
            <p:cNvSpPr txBox="1">
              <a:spLocks/>
            </p:cNvSpPr>
            <p:nvPr/>
          </p:nvSpPr>
          <p:spPr bwMode="auto">
            <a:xfrm>
              <a:off x="721072" y="2580575"/>
              <a:ext cx="3303875" cy="3666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eaLnBrk="1"/>
              <a:r>
                <a:rPr lang="pt-BR" altLang="pt-BR" sz="22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sym typeface="Calibri" panose="020F0502020204030204" pitchFamily="34" charset="0"/>
                </a:rPr>
                <a:t>A QUEM SE DESTINA</a:t>
              </a:r>
              <a:endParaRPr lang="pt-BR" altLang="pt-BR" sz="2200"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sym typeface="Calibri" panose="020F0502020204030204" pitchFamily="34" charset="0"/>
              </a:endParaRPr>
            </a:p>
          </p:txBody>
        </p:sp>
      </p:grpSp>
      <p:sp>
        <p:nvSpPr>
          <p:cNvPr id="5" name="CaixaDeTexto 4">
            <a:extLst>
              <a:ext uri="{FF2B5EF4-FFF2-40B4-BE49-F238E27FC236}">
                <a16:creationId xmlns:a16="http://schemas.microsoft.com/office/drawing/2014/main" xmlns="" id="{5CF79083-60CD-C272-419E-DEA19DEE6D24}"/>
              </a:ext>
            </a:extLst>
          </p:cNvPr>
          <p:cNvSpPr txBox="1"/>
          <p:nvPr/>
        </p:nvSpPr>
        <p:spPr>
          <a:xfrm>
            <a:off x="1074126" y="2291017"/>
            <a:ext cx="7264958" cy="1477328"/>
          </a:xfrm>
          <a:prstGeom prst="rect">
            <a:avLst/>
          </a:prstGeom>
          <a:noFill/>
        </p:spPr>
        <p:txBody>
          <a:bodyPr wrap="square">
            <a:spAutoFit/>
          </a:bodyPr>
          <a:lstStyle/>
          <a:p>
            <a:pPr algn="just"/>
            <a:r>
              <a:rPr lang="pt-BR" sz="1800" dirty="0">
                <a:solidFill>
                  <a:schemeClr val="bg1"/>
                </a:solidFill>
                <a:latin typeface="Century Gothic" panose="020B0502020202020204" pitchFamily="34" charset="0"/>
              </a:rPr>
              <a:t>O plano de benefícios VIVA FEDERATIVO foi criado para acolher os SERVIDORES* vinculados aos PATROCINADORES - Entes Federativos e aos seus respectivos poderes regularmente constituídos, que buscam meios seguros de planejar seu próprio futuro e o de sua família. </a:t>
            </a:r>
          </a:p>
        </p:txBody>
      </p:sp>
      <p:sp>
        <p:nvSpPr>
          <p:cNvPr id="6" name="CaixaDeTexto 5">
            <a:extLst>
              <a:ext uri="{FF2B5EF4-FFF2-40B4-BE49-F238E27FC236}">
                <a16:creationId xmlns:a16="http://schemas.microsoft.com/office/drawing/2014/main" xmlns="" id="{49F891FD-80C5-C43C-B034-3DF4BC089261}"/>
              </a:ext>
            </a:extLst>
          </p:cNvPr>
          <p:cNvSpPr txBox="1"/>
          <p:nvPr/>
        </p:nvSpPr>
        <p:spPr>
          <a:xfrm>
            <a:off x="1074126" y="4325292"/>
            <a:ext cx="7264958" cy="492443"/>
          </a:xfrm>
          <a:prstGeom prst="rect">
            <a:avLst/>
          </a:prstGeom>
          <a:noFill/>
        </p:spPr>
        <p:txBody>
          <a:bodyPr wrap="square">
            <a:spAutoFit/>
          </a:bodyPr>
          <a:lstStyle/>
          <a:p>
            <a:pPr algn="just"/>
            <a:r>
              <a:rPr lang="pt-BR" sz="1300" dirty="0">
                <a:solidFill>
                  <a:schemeClr val="bg1"/>
                </a:solidFill>
                <a:latin typeface="Century Gothic" panose="020B0502020202020204" pitchFamily="34" charset="0"/>
              </a:rPr>
              <a:t>*SERVIDORES: titulares de cargo efetivo do Município de Presidente Prudente, das autarquias e fundações públicas municipais e da Câmara Municipal.</a:t>
            </a:r>
          </a:p>
        </p:txBody>
      </p:sp>
      <p:pic>
        <p:nvPicPr>
          <p:cNvPr id="8" name="Imagem 7" descr="Ícone&#10;&#10;Descrição gerada automaticamente">
            <a:extLst>
              <a:ext uri="{FF2B5EF4-FFF2-40B4-BE49-F238E27FC236}">
                <a16:creationId xmlns:a16="http://schemas.microsoft.com/office/drawing/2014/main" xmlns="" id="{0CE96A97-2D4B-F787-05E3-A4371ADAA540}"/>
              </a:ext>
            </a:extLst>
          </p:cNvPr>
          <p:cNvPicPr>
            <a:picLocks noChangeAspect="1"/>
          </p:cNvPicPr>
          <p:nvPr/>
        </p:nvPicPr>
        <p:blipFill>
          <a:blip r:embed="rId3"/>
          <a:stretch>
            <a:fillRect/>
          </a:stretch>
        </p:blipFill>
        <p:spPr>
          <a:xfrm>
            <a:off x="7630700" y="4655408"/>
            <a:ext cx="1416767" cy="443299"/>
          </a:xfrm>
          <a:prstGeom prst="rect">
            <a:avLst/>
          </a:prstGeom>
        </p:spPr>
      </p:pic>
      <p:pic>
        <p:nvPicPr>
          <p:cNvPr id="12" name="Imagem 11" descr="Ícone&#10;&#10;Descrição gerada automaticamente">
            <a:extLst>
              <a:ext uri="{FF2B5EF4-FFF2-40B4-BE49-F238E27FC236}">
                <a16:creationId xmlns:a16="http://schemas.microsoft.com/office/drawing/2014/main" xmlns="" id="{9D89B4DD-00F2-593F-44EB-67AFD59344FB}"/>
              </a:ext>
            </a:extLst>
          </p:cNvPr>
          <p:cNvPicPr>
            <a:picLocks noChangeAspect="1"/>
          </p:cNvPicPr>
          <p:nvPr/>
        </p:nvPicPr>
        <p:blipFill>
          <a:blip r:embed="rId3"/>
          <a:stretch>
            <a:fillRect/>
          </a:stretch>
        </p:blipFill>
        <p:spPr>
          <a:xfrm>
            <a:off x="3014505" y="16405"/>
            <a:ext cx="3281661" cy="1026814"/>
          </a:xfrm>
          <a:prstGeom prst="rect">
            <a:avLst/>
          </a:prstGeom>
        </p:spPr>
      </p:pic>
    </p:spTree>
    <p:extLst>
      <p:ext uri="{BB962C8B-B14F-4D97-AF65-F5344CB8AC3E}">
        <p14:creationId xmlns:p14="http://schemas.microsoft.com/office/powerpoint/2010/main" val="1536779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Agrupar 19">
            <a:extLst>
              <a:ext uri="{FF2B5EF4-FFF2-40B4-BE49-F238E27FC236}">
                <a16:creationId xmlns:a16="http://schemas.microsoft.com/office/drawing/2014/main" xmlns="" id="{62F1FEFD-077C-4FBE-9EB5-5495708BEF04}"/>
              </a:ext>
            </a:extLst>
          </p:cNvPr>
          <p:cNvGrpSpPr/>
          <p:nvPr/>
        </p:nvGrpSpPr>
        <p:grpSpPr>
          <a:xfrm>
            <a:off x="4238" y="1138395"/>
            <a:ext cx="9139762" cy="2629950"/>
            <a:chOff x="698618" y="2350701"/>
            <a:chExt cx="3433011" cy="2237579"/>
          </a:xfrm>
        </p:grpSpPr>
        <p:sp>
          <p:nvSpPr>
            <p:cNvPr id="22" name="Text Box 1" descr="Retângulo 7">
              <a:extLst>
                <a:ext uri="{FF2B5EF4-FFF2-40B4-BE49-F238E27FC236}">
                  <a16:creationId xmlns:a16="http://schemas.microsoft.com/office/drawing/2014/main" xmlns="" id="{FA6402D3-4DC6-4140-BD6F-7E50052C5BC8}"/>
                </a:ext>
              </a:extLst>
            </p:cNvPr>
            <p:cNvSpPr txBox="1">
              <a:spLocks/>
            </p:cNvSpPr>
            <p:nvPr/>
          </p:nvSpPr>
          <p:spPr bwMode="auto">
            <a:xfrm>
              <a:off x="916727" y="4274050"/>
              <a:ext cx="2912565" cy="314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eaLnBrk="1"/>
              <a:endParaRPr lang="pt-BR" altLang="pt-BR" sz="1800" dirty="0">
                <a:solidFill>
                  <a:schemeClr val="bg1"/>
                </a:solidFill>
                <a:latin typeface="Poppins Light" panose="020B0604020202020204" charset="0"/>
                <a:cs typeface="Poppins Light" panose="020B0604020202020204" charset="0"/>
                <a:sym typeface="Calibri" panose="020F0502020204030204" pitchFamily="34" charset="0"/>
              </a:endParaRPr>
            </a:p>
          </p:txBody>
        </p:sp>
        <p:sp>
          <p:nvSpPr>
            <p:cNvPr id="42" name="Retângulo 41">
              <a:extLst>
                <a:ext uri="{FF2B5EF4-FFF2-40B4-BE49-F238E27FC236}">
                  <a16:creationId xmlns:a16="http://schemas.microsoft.com/office/drawing/2014/main" xmlns="" id="{B4C9AF98-38C8-4188-A903-3CCDDCA578FA}"/>
                </a:ext>
              </a:extLst>
            </p:cNvPr>
            <p:cNvSpPr/>
            <p:nvPr/>
          </p:nvSpPr>
          <p:spPr>
            <a:xfrm>
              <a:off x="698618" y="2350701"/>
              <a:ext cx="3433011" cy="720090"/>
            </a:xfrm>
            <a:prstGeom prst="rect">
              <a:avLst/>
            </a:prstGeom>
            <a:solidFill>
              <a:srgbClr val="92D05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Text Box 1" descr="Retângulo 7">
              <a:extLst>
                <a:ext uri="{FF2B5EF4-FFF2-40B4-BE49-F238E27FC236}">
                  <a16:creationId xmlns:a16="http://schemas.microsoft.com/office/drawing/2014/main" xmlns="" id="{7C85DDAF-47D1-4624-85A7-D9C613358A44}"/>
                </a:ext>
              </a:extLst>
            </p:cNvPr>
            <p:cNvSpPr txBox="1">
              <a:spLocks/>
            </p:cNvSpPr>
            <p:nvPr/>
          </p:nvSpPr>
          <p:spPr bwMode="auto">
            <a:xfrm>
              <a:off x="721072" y="2593668"/>
              <a:ext cx="3303875" cy="340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eaLnBrk="1"/>
              <a:r>
                <a:rPr lang="pt-BR" altLang="pt-BR" sz="20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sym typeface="Calibri" panose="020F0502020204030204" pitchFamily="34" charset="0"/>
                </a:rPr>
                <a:t>A QUEM SE DESTINA</a:t>
              </a:r>
              <a:endParaRPr lang="pt-BR" altLang="pt-BR" sz="2000"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sym typeface="Calibri" panose="020F0502020204030204" pitchFamily="34" charset="0"/>
              </a:endParaRPr>
            </a:p>
          </p:txBody>
        </p:sp>
      </p:grpSp>
      <p:pic>
        <p:nvPicPr>
          <p:cNvPr id="8" name="Imagem 7" descr="Ícone&#10;&#10;Descrição gerada automaticamente">
            <a:extLst>
              <a:ext uri="{FF2B5EF4-FFF2-40B4-BE49-F238E27FC236}">
                <a16:creationId xmlns:a16="http://schemas.microsoft.com/office/drawing/2014/main" xmlns="" id="{0CE96A97-2D4B-F787-05E3-A4371ADAA540}"/>
              </a:ext>
            </a:extLst>
          </p:cNvPr>
          <p:cNvPicPr>
            <a:picLocks noChangeAspect="1"/>
          </p:cNvPicPr>
          <p:nvPr/>
        </p:nvPicPr>
        <p:blipFill>
          <a:blip r:embed="rId3"/>
          <a:stretch>
            <a:fillRect/>
          </a:stretch>
        </p:blipFill>
        <p:spPr>
          <a:xfrm>
            <a:off x="7630700" y="4655408"/>
            <a:ext cx="1416767" cy="443299"/>
          </a:xfrm>
          <a:prstGeom prst="rect">
            <a:avLst/>
          </a:prstGeom>
        </p:spPr>
      </p:pic>
      <p:pic>
        <p:nvPicPr>
          <p:cNvPr id="12" name="Imagem 11" descr="Ícone&#10;&#10;Descrição gerada automaticamente">
            <a:extLst>
              <a:ext uri="{FF2B5EF4-FFF2-40B4-BE49-F238E27FC236}">
                <a16:creationId xmlns:a16="http://schemas.microsoft.com/office/drawing/2014/main" xmlns="" id="{9D89B4DD-00F2-593F-44EB-67AFD59344FB}"/>
              </a:ext>
            </a:extLst>
          </p:cNvPr>
          <p:cNvPicPr>
            <a:picLocks noChangeAspect="1"/>
          </p:cNvPicPr>
          <p:nvPr/>
        </p:nvPicPr>
        <p:blipFill>
          <a:blip r:embed="rId3"/>
          <a:stretch>
            <a:fillRect/>
          </a:stretch>
        </p:blipFill>
        <p:spPr>
          <a:xfrm>
            <a:off x="3014505" y="16405"/>
            <a:ext cx="3281661" cy="1026814"/>
          </a:xfrm>
          <a:prstGeom prst="rect">
            <a:avLst/>
          </a:prstGeom>
        </p:spPr>
      </p:pic>
      <p:sp>
        <p:nvSpPr>
          <p:cNvPr id="4" name="Seta: para a Direita 3">
            <a:extLst>
              <a:ext uri="{FF2B5EF4-FFF2-40B4-BE49-F238E27FC236}">
                <a16:creationId xmlns:a16="http://schemas.microsoft.com/office/drawing/2014/main" xmlns="" id="{C396F3A3-92A3-551F-934E-CC7314C661DA}"/>
              </a:ext>
            </a:extLst>
          </p:cNvPr>
          <p:cNvSpPr/>
          <p:nvPr/>
        </p:nvSpPr>
        <p:spPr>
          <a:xfrm>
            <a:off x="2391508" y="4411221"/>
            <a:ext cx="4481565"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Seta: para a Direita 6">
            <a:extLst>
              <a:ext uri="{FF2B5EF4-FFF2-40B4-BE49-F238E27FC236}">
                <a16:creationId xmlns:a16="http://schemas.microsoft.com/office/drawing/2014/main" xmlns="" id="{736BA725-F17E-518F-9CF2-BE0B71369BE0}"/>
              </a:ext>
            </a:extLst>
          </p:cNvPr>
          <p:cNvSpPr/>
          <p:nvPr/>
        </p:nvSpPr>
        <p:spPr>
          <a:xfrm rot="16200000">
            <a:off x="1327892" y="3167867"/>
            <a:ext cx="2288006"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0" name="Conector reto 9">
            <a:extLst>
              <a:ext uri="{FF2B5EF4-FFF2-40B4-BE49-F238E27FC236}">
                <a16:creationId xmlns:a16="http://schemas.microsoft.com/office/drawing/2014/main" xmlns="" id="{252C7B41-5741-28D3-D036-4E06A70EBD24}"/>
              </a:ext>
            </a:extLst>
          </p:cNvPr>
          <p:cNvCxnSpPr>
            <a:cxnSpLocks/>
          </p:cNvCxnSpPr>
          <p:nvPr/>
        </p:nvCxnSpPr>
        <p:spPr>
          <a:xfrm>
            <a:off x="4572000" y="2351314"/>
            <a:ext cx="0" cy="252574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xmlns="" id="{98AD2E63-DFC2-0B38-E253-B55F05B89CD0}"/>
              </a:ext>
            </a:extLst>
          </p:cNvPr>
          <p:cNvSpPr txBox="1"/>
          <p:nvPr/>
        </p:nvSpPr>
        <p:spPr>
          <a:xfrm>
            <a:off x="4039436" y="4795628"/>
            <a:ext cx="1225899" cy="523220"/>
          </a:xfrm>
          <a:prstGeom prst="rect">
            <a:avLst/>
          </a:prstGeom>
          <a:noFill/>
        </p:spPr>
        <p:txBody>
          <a:bodyPr wrap="square" rtlCol="0">
            <a:spAutoFit/>
          </a:bodyPr>
          <a:lstStyle/>
          <a:p>
            <a:r>
              <a:rPr lang="pt-BR" b="1" dirty="0">
                <a:latin typeface="Century Gothic" panose="020B0502020202020204" pitchFamily="34" charset="0"/>
              </a:rPr>
              <a:t>30/05/2022</a:t>
            </a:r>
          </a:p>
          <a:p>
            <a:endParaRPr lang="pt-BR" b="1" dirty="0">
              <a:latin typeface="Century Gothic" panose="020B0502020202020204" pitchFamily="34" charset="0"/>
            </a:endParaRPr>
          </a:p>
        </p:txBody>
      </p:sp>
      <p:cxnSp>
        <p:nvCxnSpPr>
          <p:cNvPr id="15" name="Conector reto 14">
            <a:extLst>
              <a:ext uri="{FF2B5EF4-FFF2-40B4-BE49-F238E27FC236}">
                <a16:creationId xmlns:a16="http://schemas.microsoft.com/office/drawing/2014/main" xmlns="" id="{E70A243F-E81F-1C7B-A1C9-47B56454198F}"/>
              </a:ext>
            </a:extLst>
          </p:cNvPr>
          <p:cNvCxnSpPr>
            <a:cxnSpLocks/>
          </p:cNvCxnSpPr>
          <p:nvPr/>
        </p:nvCxnSpPr>
        <p:spPr>
          <a:xfrm>
            <a:off x="2156605" y="3399013"/>
            <a:ext cx="453559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xmlns="" id="{32DCF955-7144-E582-3693-728365D0BEC7}"/>
              </a:ext>
            </a:extLst>
          </p:cNvPr>
          <p:cNvSpPr txBox="1"/>
          <p:nvPr/>
        </p:nvSpPr>
        <p:spPr>
          <a:xfrm>
            <a:off x="1013204" y="3245125"/>
            <a:ext cx="1274025" cy="523220"/>
          </a:xfrm>
          <a:prstGeom prst="rect">
            <a:avLst/>
          </a:prstGeom>
          <a:noFill/>
        </p:spPr>
        <p:txBody>
          <a:bodyPr wrap="square" rtlCol="0">
            <a:spAutoFit/>
          </a:bodyPr>
          <a:lstStyle/>
          <a:p>
            <a:r>
              <a:rPr lang="pt-BR" b="1" dirty="0">
                <a:latin typeface="Century Gothic" panose="020B0502020202020204" pitchFamily="34" charset="0"/>
              </a:rPr>
              <a:t>R$ 7.087,22</a:t>
            </a:r>
          </a:p>
          <a:p>
            <a:endParaRPr lang="pt-BR" b="1" dirty="0">
              <a:latin typeface="Century Gothic" panose="020B0502020202020204" pitchFamily="34" charset="0"/>
            </a:endParaRPr>
          </a:p>
        </p:txBody>
      </p:sp>
      <p:sp>
        <p:nvSpPr>
          <p:cNvPr id="19" name="CaixaDeTexto 18">
            <a:extLst>
              <a:ext uri="{FF2B5EF4-FFF2-40B4-BE49-F238E27FC236}">
                <a16:creationId xmlns:a16="http://schemas.microsoft.com/office/drawing/2014/main" xmlns="" id="{19AA1DF4-902A-5C9F-0E90-25172CDFB59A}"/>
              </a:ext>
            </a:extLst>
          </p:cNvPr>
          <p:cNvSpPr txBox="1"/>
          <p:nvPr/>
        </p:nvSpPr>
        <p:spPr>
          <a:xfrm>
            <a:off x="2848921" y="2451564"/>
            <a:ext cx="1575482" cy="523220"/>
          </a:xfrm>
          <a:prstGeom prst="rect">
            <a:avLst/>
          </a:prstGeom>
          <a:noFill/>
        </p:spPr>
        <p:txBody>
          <a:bodyPr wrap="square" rtlCol="0">
            <a:spAutoFit/>
          </a:bodyPr>
          <a:lstStyle/>
          <a:p>
            <a:pPr algn="ctr"/>
            <a:r>
              <a:rPr lang="pt-BR" dirty="0">
                <a:latin typeface="Century Gothic" panose="020B0502020202020204" pitchFamily="34" charset="0"/>
              </a:rPr>
              <a:t>ADESÃO FACULTATIVA</a:t>
            </a:r>
          </a:p>
        </p:txBody>
      </p:sp>
      <p:sp>
        <p:nvSpPr>
          <p:cNvPr id="23" name="CaixaDeTexto 22">
            <a:extLst>
              <a:ext uri="{FF2B5EF4-FFF2-40B4-BE49-F238E27FC236}">
                <a16:creationId xmlns:a16="http://schemas.microsoft.com/office/drawing/2014/main" xmlns="" id="{24113C37-742D-A420-77B5-12A6F5189D16}"/>
              </a:ext>
            </a:extLst>
          </p:cNvPr>
          <p:cNvSpPr txBox="1"/>
          <p:nvPr/>
        </p:nvSpPr>
        <p:spPr>
          <a:xfrm>
            <a:off x="2783395" y="3660623"/>
            <a:ext cx="1575482" cy="523220"/>
          </a:xfrm>
          <a:prstGeom prst="rect">
            <a:avLst/>
          </a:prstGeom>
          <a:noFill/>
        </p:spPr>
        <p:txBody>
          <a:bodyPr wrap="square" rtlCol="0">
            <a:spAutoFit/>
          </a:bodyPr>
          <a:lstStyle/>
          <a:p>
            <a:pPr algn="ctr"/>
            <a:r>
              <a:rPr lang="pt-BR" dirty="0">
                <a:latin typeface="Century Gothic" panose="020B0502020202020204" pitchFamily="34" charset="0"/>
              </a:rPr>
              <a:t>ADESÃO FACULTATIVA</a:t>
            </a:r>
          </a:p>
        </p:txBody>
      </p:sp>
      <p:sp>
        <p:nvSpPr>
          <p:cNvPr id="24" name="CaixaDeTexto 23">
            <a:extLst>
              <a:ext uri="{FF2B5EF4-FFF2-40B4-BE49-F238E27FC236}">
                <a16:creationId xmlns:a16="http://schemas.microsoft.com/office/drawing/2014/main" xmlns="" id="{35C0CF26-27F2-4276-B5C1-12699C86712D}"/>
              </a:ext>
            </a:extLst>
          </p:cNvPr>
          <p:cNvSpPr txBox="1"/>
          <p:nvPr/>
        </p:nvSpPr>
        <p:spPr>
          <a:xfrm>
            <a:off x="4844465" y="2455259"/>
            <a:ext cx="1575482" cy="523220"/>
          </a:xfrm>
          <a:prstGeom prst="rect">
            <a:avLst/>
          </a:prstGeom>
          <a:noFill/>
        </p:spPr>
        <p:txBody>
          <a:bodyPr wrap="square" rtlCol="0">
            <a:spAutoFit/>
          </a:bodyPr>
          <a:lstStyle/>
          <a:p>
            <a:pPr algn="ctr"/>
            <a:r>
              <a:rPr lang="pt-BR" b="1" dirty="0">
                <a:latin typeface="Century Gothic" panose="020B0502020202020204" pitchFamily="34" charset="0"/>
              </a:rPr>
              <a:t>ADESÃO AUTOMÁTICA</a:t>
            </a:r>
          </a:p>
        </p:txBody>
      </p:sp>
      <p:sp>
        <p:nvSpPr>
          <p:cNvPr id="25" name="CaixaDeTexto 24">
            <a:extLst>
              <a:ext uri="{FF2B5EF4-FFF2-40B4-BE49-F238E27FC236}">
                <a16:creationId xmlns:a16="http://schemas.microsoft.com/office/drawing/2014/main" xmlns="" id="{F6DDA645-EDA4-E4B1-0B52-7E119F27652F}"/>
              </a:ext>
            </a:extLst>
          </p:cNvPr>
          <p:cNvSpPr txBox="1"/>
          <p:nvPr/>
        </p:nvSpPr>
        <p:spPr>
          <a:xfrm>
            <a:off x="4934796" y="3668560"/>
            <a:ext cx="1575482" cy="523220"/>
          </a:xfrm>
          <a:prstGeom prst="rect">
            <a:avLst/>
          </a:prstGeom>
          <a:noFill/>
        </p:spPr>
        <p:txBody>
          <a:bodyPr wrap="square" rtlCol="0">
            <a:spAutoFit/>
          </a:bodyPr>
          <a:lstStyle/>
          <a:p>
            <a:pPr algn="ctr"/>
            <a:r>
              <a:rPr lang="pt-BR" dirty="0">
                <a:latin typeface="Century Gothic" panose="020B0502020202020204" pitchFamily="34" charset="0"/>
              </a:rPr>
              <a:t>ADESÃO FACULTATIVA</a:t>
            </a:r>
          </a:p>
        </p:txBody>
      </p:sp>
      <p:pic>
        <p:nvPicPr>
          <p:cNvPr id="1026" name="Picture 2" descr="imagem de organizadores de eventos colocando dinheiro de patrocínio no cofre">
            <a:extLst>
              <a:ext uri="{FF2B5EF4-FFF2-40B4-BE49-F238E27FC236}">
                <a16:creationId xmlns:a16="http://schemas.microsoft.com/office/drawing/2014/main" xmlns="" id="{14ED5493-D54C-8D6B-19E0-467BC8989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791" y="2981429"/>
            <a:ext cx="1041289" cy="3693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m de organizadores de eventos colocando dinheiro de patrocínio no cofre">
            <a:extLst>
              <a:ext uri="{FF2B5EF4-FFF2-40B4-BE49-F238E27FC236}">
                <a16:creationId xmlns:a16="http://schemas.microsoft.com/office/drawing/2014/main" xmlns="" id="{A8903074-EAF9-7F45-485E-6D2F36CE2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457" y="2973242"/>
            <a:ext cx="1041289" cy="369332"/>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7">
            <a:extLst>
              <a:ext uri="{FF2B5EF4-FFF2-40B4-BE49-F238E27FC236}">
                <a16:creationId xmlns:a16="http://schemas.microsoft.com/office/drawing/2014/main" xmlns="" id="{BFDBF15A-14A1-334B-3B9C-007E0EB328C0}"/>
              </a:ext>
            </a:extLst>
          </p:cNvPr>
          <p:cNvSpPr txBox="1"/>
          <p:nvPr/>
        </p:nvSpPr>
        <p:spPr>
          <a:xfrm rot="16200000">
            <a:off x="1632109" y="2514814"/>
            <a:ext cx="1644218" cy="276999"/>
          </a:xfrm>
          <a:prstGeom prst="rect">
            <a:avLst/>
          </a:prstGeom>
          <a:noFill/>
        </p:spPr>
        <p:txBody>
          <a:bodyPr wrap="square" rtlCol="0">
            <a:spAutoFit/>
          </a:bodyPr>
          <a:lstStyle/>
          <a:p>
            <a:r>
              <a:rPr lang="pt-BR" sz="1200" dirty="0">
                <a:solidFill>
                  <a:schemeClr val="bg1"/>
                </a:solidFill>
              </a:rPr>
              <a:t>Remuneração</a:t>
            </a:r>
          </a:p>
        </p:txBody>
      </p:sp>
      <p:sp>
        <p:nvSpPr>
          <p:cNvPr id="29" name="CaixaDeTexto 28">
            <a:extLst>
              <a:ext uri="{FF2B5EF4-FFF2-40B4-BE49-F238E27FC236}">
                <a16:creationId xmlns:a16="http://schemas.microsoft.com/office/drawing/2014/main" xmlns="" id="{17A35FB8-6399-E36A-4C3B-9A6FE188F6F3}"/>
              </a:ext>
            </a:extLst>
          </p:cNvPr>
          <p:cNvSpPr txBox="1"/>
          <p:nvPr/>
        </p:nvSpPr>
        <p:spPr>
          <a:xfrm>
            <a:off x="5722537" y="4450998"/>
            <a:ext cx="1644218" cy="276999"/>
          </a:xfrm>
          <a:prstGeom prst="rect">
            <a:avLst/>
          </a:prstGeom>
          <a:noFill/>
        </p:spPr>
        <p:txBody>
          <a:bodyPr wrap="square" rtlCol="0">
            <a:spAutoFit/>
          </a:bodyPr>
          <a:lstStyle/>
          <a:p>
            <a:r>
              <a:rPr lang="pt-BR" sz="1200" dirty="0">
                <a:solidFill>
                  <a:schemeClr val="bg1"/>
                </a:solidFill>
              </a:rPr>
              <a:t>Admissão</a:t>
            </a:r>
          </a:p>
        </p:txBody>
      </p:sp>
    </p:spTree>
    <p:extLst>
      <p:ext uri="{BB962C8B-B14F-4D97-AF65-F5344CB8AC3E}">
        <p14:creationId xmlns:p14="http://schemas.microsoft.com/office/powerpoint/2010/main" val="1117618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 Box 7" descr="Title 1">
            <a:extLst>
              <a:ext uri="{FF2B5EF4-FFF2-40B4-BE49-F238E27FC236}">
                <a16:creationId xmlns:a16="http://schemas.microsoft.com/office/drawing/2014/main" xmlns="" id="{85916586-82C2-4C74-8C90-8A85DC36426C}"/>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SOBRE A INSCRIÇÃO</a:t>
            </a:r>
          </a:p>
        </p:txBody>
      </p:sp>
      <p:pic>
        <p:nvPicPr>
          <p:cNvPr id="7" name="Imagem 6" descr="Ícone&#10;&#10;Descrição gerada automaticamente">
            <a:extLst>
              <a:ext uri="{FF2B5EF4-FFF2-40B4-BE49-F238E27FC236}">
                <a16:creationId xmlns:a16="http://schemas.microsoft.com/office/drawing/2014/main" xmlns="" id="{EB40E8DB-4D3B-38BA-8881-919FA2FF4976}"/>
              </a:ext>
            </a:extLst>
          </p:cNvPr>
          <p:cNvPicPr>
            <a:picLocks noChangeAspect="1"/>
          </p:cNvPicPr>
          <p:nvPr/>
        </p:nvPicPr>
        <p:blipFill>
          <a:blip r:embed="rId3"/>
          <a:stretch>
            <a:fillRect/>
          </a:stretch>
        </p:blipFill>
        <p:spPr>
          <a:xfrm>
            <a:off x="7630700" y="4655408"/>
            <a:ext cx="1416767" cy="443299"/>
          </a:xfrm>
          <a:prstGeom prst="rect">
            <a:avLst/>
          </a:prstGeom>
        </p:spPr>
      </p:pic>
      <p:sp>
        <p:nvSpPr>
          <p:cNvPr id="9" name="CaixaDeTexto 8">
            <a:extLst>
              <a:ext uri="{FF2B5EF4-FFF2-40B4-BE49-F238E27FC236}">
                <a16:creationId xmlns:a16="http://schemas.microsoft.com/office/drawing/2014/main" xmlns="" id="{8504F40C-03EE-D6EB-FD0C-CD54B4B3D6CF}"/>
              </a:ext>
            </a:extLst>
          </p:cNvPr>
          <p:cNvSpPr txBox="1"/>
          <p:nvPr/>
        </p:nvSpPr>
        <p:spPr>
          <a:xfrm>
            <a:off x="939521" y="1094422"/>
            <a:ext cx="7264958" cy="1477328"/>
          </a:xfrm>
          <a:prstGeom prst="rect">
            <a:avLst/>
          </a:prstGeom>
          <a:noFill/>
        </p:spPr>
        <p:txBody>
          <a:bodyPr wrap="square">
            <a:spAutoFit/>
          </a:bodyPr>
          <a:lstStyle/>
          <a:p>
            <a:pPr algn="just"/>
            <a:r>
              <a:rPr lang="pt-BR" sz="1800" dirty="0">
                <a:solidFill>
                  <a:schemeClr val="bg1"/>
                </a:solidFill>
                <a:latin typeface="Century Gothic" panose="020B0502020202020204" pitchFamily="34" charset="0"/>
              </a:rPr>
              <a:t>O plano de benefícios VIVA FEDERATIVO foi criado para acolher os SERVIDORES* vinculados aos PATROCINADORES - Entes Federativos e aos seus respectivos poderes regularmente constituídos, que buscam meios seguros de planejar seu próprio futuro e o de sua família. </a:t>
            </a:r>
          </a:p>
        </p:txBody>
      </p:sp>
      <p:sp>
        <p:nvSpPr>
          <p:cNvPr id="11" name="Retângulo: Cantos Arredondados 10">
            <a:extLst>
              <a:ext uri="{FF2B5EF4-FFF2-40B4-BE49-F238E27FC236}">
                <a16:creationId xmlns:a16="http://schemas.microsoft.com/office/drawing/2014/main" xmlns="" id="{6F7250C7-7F3F-B025-78D8-75B480853F21}"/>
              </a:ext>
            </a:extLst>
          </p:cNvPr>
          <p:cNvSpPr/>
          <p:nvPr/>
        </p:nvSpPr>
        <p:spPr>
          <a:xfrm>
            <a:off x="565545" y="4503000"/>
            <a:ext cx="6682154" cy="486606"/>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solidFill>
                  <a:schemeClr val="tx1"/>
                </a:solidFill>
              </a:rPr>
              <a:t>Percentual </a:t>
            </a:r>
            <a:r>
              <a:rPr lang="pt-BR" sz="1600" b="1" dirty="0">
                <a:solidFill>
                  <a:schemeClr val="bg2">
                    <a:lumMod val="50000"/>
                  </a:schemeClr>
                </a:solidFill>
              </a:rPr>
              <a:t>MÁXIMO </a:t>
            </a:r>
            <a:r>
              <a:rPr lang="pt-BR" sz="1600" b="1" dirty="0">
                <a:solidFill>
                  <a:schemeClr val="tx1"/>
                </a:solidFill>
              </a:rPr>
              <a:t>de Contribuição e Regime </a:t>
            </a:r>
            <a:r>
              <a:rPr lang="pt-BR" sz="1600" b="1" dirty="0">
                <a:solidFill>
                  <a:schemeClr val="bg2">
                    <a:lumMod val="50000"/>
                  </a:schemeClr>
                </a:solidFill>
              </a:rPr>
              <a:t>PROGRESSIVO</a:t>
            </a:r>
            <a:r>
              <a:rPr lang="pt-BR" sz="1600" b="1" dirty="0">
                <a:solidFill>
                  <a:schemeClr val="tx1"/>
                </a:solidFill>
              </a:rPr>
              <a:t> de Tributação</a:t>
            </a:r>
          </a:p>
        </p:txBody>
      </p:sp>
      <p:graphicFrame>
        <p:nvGraphicFramePr>
          <p:cNvPr id="3" name="Diagrama 2">
            <a:extLst>
              <a:ext uri="{FF2B5EF4-FFF2-40B4-BE49-F238E27FC236}">
                <a16:creationId xmlns:a16="http://schemas.microsoft.com/office/drawing/2014/main" xmlns="" id="{CCEEA0C7-967A-BB86-6BEA-F4CA15801F98}"/>
              </a:ext>
            </a:extLst>
          </p:cNvPr>
          <p:cNvGraphicFramePr/>
          <p:nvPr>
            <p:extLst>
              <p:ext uri="{D42A27DB-BD31-4B8C-83A1-F6EECF244321}">
                <p14:modId xmlns:p14="http://schemas.microsoft.com/office/powerpoint/2010/main" val="3916337887"/>
              </p:ext>
            </p:extLst>
          </p:nvPr>
        </p:nvGraphicFramePr>
        <p:xfrm>
          <a:off x="182544" y="630645"/>
          <a:ext cx="8413821"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63187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ta: para a Direita 3">
            <a:extLst>
              <a:ext uri="{FF2B5EF4-FFF2-40B4-BE49-F238E27FC236}">
                <a16:creationId xmlns:a16="http://schemas.microsoft.com/office/drawing/2014/main" xmlns="" id="{D73E3D38-91E3-0D11-7696-B8252466EE34}"/>
              </a:ext>
            </a:extLst>
          </p:cNvPr>
          <p:cNvSpPr/>
          <p:nvPr/>
        </p:nvSpPr>
        <p:spPr>
          <a:xfrm>
            <a:off x="2363678" y="4689747"/>
            <a:ext cx="4481565" cy="369332"/>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Seta: para a Direita 17">
            <a:extLst>
              <a:ext uri="{FF2B5EF4-FFF2-40B4-BE49-F238E27FC236}">
                <a16:creationId xmlns:a16="http://schemas.microsoft.com/office/drawing/2014/main" xmlns="" id="{C0147878-8C47-E2CE-25A3-2541C6A0F64E}"/>
              </a:ext>
            </a:extLst>
          </p:cNvPr>
          <p:cNvSpPr/>
          <p:nvPr/>
        </p:nvSpPr>
        <p:spPr>
          <a:xfrm rot="16200000">
            <a:off x="1327892" y="3489412"/>
            <a:ext cx="2288006" cy="369332"/>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9" name="Conector reto 18">
            <a:extLst>
              <a:ext uri="{FF2B5EF4-FFF2-40B4-BE49-F238E27FC236}">
                <a16:creationId xmlns:a16="http://schemas.microsoft.com/office/drawing/2014/main" xmlns="" id="{4F12C700-8829-F24D-AE89-546E339A5E3B}"/>
              </a:ext>
            </a:extLst>
          </p:cNvPr>
          <p:cNvCxnSpPr>
            <a:cxnSpLocks/>
          </p:cNvCxnSpPr>
          <p:nvPr/>
        </p:nvCxnSpPr>
        <p:spPr>
          <a:xfrm>
            <a:off x="4572000" y="2672859"/>
            <a:ext cx="0" cy="252574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0" name="Conector reto 19">
            <a:extLst>
              <a:ext uri="{FF2B5EF4-FFF2-40B4-BE49-F238E27FC236}">
                <a16:creationId xmlns:a16="http://schemas.microsoft.com/office/drawing/2014/main" xmlns="" id="{ED2089ED-1BA9-0843-E973-6BE145ABEBE9}"/>
              </a:ext>
            </a:extLst>
          </p:cNvPr>
          <p:cNvCxnSpPr>
            <a:cxnSpLocks/>
          </p:cNvCxnSpPr>
          <p:nvPr/>
        </p:nvCxnSpPr>
        <p:spPr>
          <a:xfrm>
            <a:off x="2156605" y="3720558"/>
            <a:ext cx="453559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 Box 7" descr="Title 1">
            <a:extLst>
              <a:ext uri="{FF2B5EF4-FFF2-40B4-BE49-F238E27FC236}">
                <a16:creationId xmlns:a16="http://schemas.microsoft.com/office/drawing/2014/main" xmlns="" id="{85916586-82C2-4C74-8C90-8A85DC36426C}"/>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SOBRE A INSCRIÇÃO</a:t>
            </a:r>
          </a:p>
        </p:txBody>
      </p:sp>
      <p:pic>
        <p:nvPicPr>
          <p:cNvPr id="7" name="Imagem 6" descr="Ícone&#10;&#10;Descrição gerada automaticamente">
            <a:extLst>
              <a:ext uri="{FF2B5EF4-FFF2-40B4-BE49-F238E27FC236}">
                <a16:creationId xmlns:a16="http://schemas.microsoft.com/office/drawing/2014/main" xmlns="" id="{EB40E8DB-4D3B-38BA-8881-919FA2FF4976}"/>
              </a:ext>
            </a:extLst>
          </p:cNvPr>
          <p:cNvPicPr>
            <a:picLocks noChangeAspect="1"/>
          </p:cNvPicPr>
          <p:nvPr/>
        </p:nvPicPr>
        <p:blipFill>
          <a:blip r:embed="rId3"/>
          <a:stretch>
            <a:fillRect/>
          </a:stretch>
        </p:blipFill>
        <p:spPr>
          <a:xfrm>
            <a:off x="7630700" y="4655408"/>
            <a:ext cx="1416767" cy="443299"/>
          </a:xfrm>
          <a:prstGeom prst="rect">
            <a:avLst/>
          </a:prstGeom>
        </p:spPr>
      </p:pic>
      <p:sp>
        <p:nvSpPr>
          <p:cNvPr id="9" name="CaixaDeTexto 8">
            <a:extLst>
              <a:ext uri="{FF2B5EF4-FFF2-40B4-BE49-F238E27FC236}">
                <a16:creationId xmlns:a16="http://schemas.microsoft.com/office/drawing/2014/main" xmlns="" id="{8504F40C-03EE-D6EB-FD0C-CD54B4B3D6CF}"/>
              </a:ext>
            </a:extLst>
          </p:cNvPr>
          <p:cNvSpPr txBox="1"/>
          <p:nvPr/>
        </p:nvSpPr>
        <p:spPr>
          <a:xfrm>
            <a:off x="939521" y="1094422"/>
            <a:ext cx="7264958" cy="1477328"/>
          </a:xfrm>
          <a:prstGeom prst="rect">
            <a:avLst/>
          </a:prstGeom>
          <a:noFill/>
        </p:spPr>
        <p:txBody>
          <a:bodyPr wrap="square">
            <a:spAutoFit/>
          </a:bodyPr>
          <a:lstStyle/>
          <a:p>
            <a:pPr algn="just"/>
            <a:r>
              <a:rPr lang="pt-BR" sz="1800" dirty="0">
                <a:solidFill>
                  <a:schemeClr val="bg1"/>
                </a:solidFill>
                <a:latin typeface="Century Gothic" panose="020B0502020202020204" pitchFamily="34" charset="0"/>
              </a:rPr>
              <a:t>O plano de benefícios VIVA FEDERATIVO foi criado para acolher os SERVIDORES* vinculados aos PATROCINADORES - Entes Federativos e aos seus respectivos poderes regularmente constituídos, que buscam meios seguros de planejar seu próprio futuro e o de sua família. </a:t>
            </a:r>
          </a:p>
        </p:txBody>
      </p:sp>
      <p:graphicFrame>
        <p:nvGraphicFramePr>
          <p:cNvPr id="3" name="Diagrama 2">
            <a:extLst>
              <a:ext uri="{FF2B5EF4-FFF2-40B4-BE49-F238E27FC236}">
                <a16:creationId xmlns:a16="http://schemas.microsoft.com/office/drawing/2014/main" xmlns="" id="{CCEEA0C7-967A-BB86-6BEA-F4CA15801F98}"/>
              </a:ext>
            </a:extLst>
          </p:cNvPr>
          <p:cNvGraphicFramePr/>
          <p:nvPr>
            <p:extLst>
              <p:ext uri="{D42A27DB-BD31-4B8C-83A1-F6EECF244321}">
                <p14:modId xmlns:p14="http://schemas.microsoft.com/office/powerpoint/2010/main" val="2254449014"/>
              </p:ext>
            </p:extLst>
          </p:nvPr>
        </p:nvGraphicFramePr>
        <p:xfrm>
          <a:off x="339329" y="-151305"/>
          <a:ext cx="8413821"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aixaDeTexto 4">
            <a:extLst>
              <a:ext uri="{FF2B5EF4-FFF2-40B4-BE49-F238E27FC236}">
                <a16:creationId xmlns:a16="http://schemas.microsoft.com/office/drawing/2014/main" xmlns="" id="{6E6E4960-8370-5FB1-5414-A419836242D0}"/>
              </a:ext>
            </a:extLst>
          </p:cNvPr>
          <p:cNvSpPr txBox="1"/>
          <p:nvPr/>
        </p:nvSpPr>
        <p:spPr>
          <a:xfrm>
            <a:off x="1013204" y="3566670"/>
            <a:ext cx="1424576" cy="523220"/>
          </a:xfrm>
          <a:prstGeom prst="rect">
            <a:avLst/>
          </a:prstGeom>
          <a:noFill/>
        </p:spPr>
        <p:txBody>
          <a:bodyPr wrap="square" rtlCol="0">
            <a:spAutoFit/>
          </a:bodyPr>
          <a:lstStyle/>
          <a:p>
            <a:r>
              <a:rPr lang="pt-BR" b="1" dirty="0">
                <a:latin typeface="Century Gothic" panose="020B0502020202020204" pitchFamily="34" charset="0"/>
              </a:rPr>
              <a:t>R$ 7.087,22</a:t>
            </a:r>
          </a:p>
          <a:p>
            <a:endParaRPr lang="pt-BR" b="1" dirty="0">
              <a:latin typeface="Century Gothic" panose="020B0502020202020204" pitchFamily="34" charset="0"/>
            </a:endParaRPr>
          </a:p>
        </p:txBody>
      </p:sp>
      <p:sp>
        <p:nvSpPr>
          <p:cNvPr id="6" name="CaixaDeTexto 5">
            <a:extLst>
              <a:ext uri="{FF2B5EF4-FFF2-40B4-BE49-F238E27FC236}">
                <a16:creationId xmlns:a16="http://schemas.microsoft.com/office/drawing/2014/main" xmlns="" id="{C416E107-65B8-EFEE-0634-AFDAA5C50D04}"/>
              </a:ext>
            </a:extLst>
          </p:cNvPr>
          <p:cNvSpPr txBox="1"/>
          <p:nvPr/>
        </p:nvSpPr>
        <p:spPr>
          <a:xfrm>
            <a:off x="2848921" y="2773109"/>
            <a:ext cx="1575482" cy="523220"/>
          </a:xfrm>
          <a:prstGeom prst="rect">
            <a:avLst/>
          </a:prstGeom>
          <a:noFill/>
        </p:spPr>
        <p:txBody>
          <a:bodyPr wrap="square" rtlCol="0">
            <a:spAutoFit/>
          </a:bodyPr>
          <a:lstStyle/>
          <a:p>
            <a:pPr algn="ctr"/>
            <a:r>
              <a:rPr lang="pt-BR" dirty="0">
                <a:latin typeface="Century Gothic" panose="020B0502020202020204" pitchFamily="34" charset="0"/>
              </a:rPr>
              <a:t>ADESÃO FACULTATIVA</a:t>
            </a:r>
          </a:p>
        </p:txBody>
      </p:sp>
      <p:sp>
        <p:nvSpPr>
          <p:cNvPr id="8" name="CaixaDeTexto 7">
            <a:extLst>
              <a:ext uri="{FF2B5EF4-FFF2-40B4-BE49-F238E27FC236}">
                <a16:creationId xmlns:a16="http://schemas.microsoft.com/office/drawing/2014/main" xmlns="" id="{D1E667CE-FD15-C781-D0D9-0B419BAF19E5}"/>
              </a:ext>
            </a:extLst>
          </p:cNvPr>
          <p:cNvSpPr txBox="1"/>
          <p:nvPr/>
        </p:nvSpPr>
        <p:spPr>
          <a:xfrm>
            <a:off x="2787185" y="3851500"/>
            <a:ext cx="1575482" cy="523220"/>
          </a:xfrm>
          <a:prstGeom prst="rect">
            <a:avLst/>
          </a:prstGeom>
          <a:noFill/>
        </p:spPr>
        <p:txBody>
          <a:bodyPr wrap="square" rtlCol="0">
            <a:spAutoFit/>
          </a:bodyPr>
          <a:lstStyle/>
          <a:p>
            <a:pPr algn="ctr"/>
            <a:r>
              <a:rPr lang="pt-BR" dirty="0">
                <a:latin typeface="Century Gothic" panose="020B0502020202020204" pitchFamily="34" charset="0"/>
              </a:rPr>
              <a:t>ADESÃO FACULTATIVA</a:t>
            </a:r>
          </a:p>
        </p:txBody>
      </p:sp>
      <p:sp>
        <p:nvSpPr>
          <p:cNvPr id="10" name="CaixaDeTexto 9">
            <a:extLst>
              <a:ext uri="{FF2B5EF4-FFF2-40B4-BE49-F238E27FC236}">
                <a16:creationId xmlns:a16="http://schemas.microsoft.com/office/drawing/2014/main" xmlns="" id="{2A04D3E3-204B-3203-2847-A03FB87FBA04}"/>
              </a:ext>
            </a:extLst>
          </p:cNvPr>
          <p:cNvSpPr txBox="1"/>
          <p:nvPr/>
        </p:nvSpPr>
        <p:spPr>
          <a:xfrm>
            <a:off x="4844465" y="2776804"/>
            <a:ext cx="1575482" cy="523220"/>
          </a:xfrm>
          <a:prstGeom prst="rect">
            <a:avLst/>
          </a:prstGeom>
          <a:noFill/>
        </p:spPr>
        <p:txBody>
          <a:bodyPr wrap="square" rtlCol="0">
            <a:spAutoFit/>
          </a:bodyPr>
          <a:lstStyle/>
          <a:p>
            <a:pPr algn="ctr"/>
            <a:r>
              <a:rPr lang="pt-BR" b="1" dirty="0">
                <a:latin typeface="Century Gothic" panose="020B0502020202020204" pitchFamily="34" charset="0"/>
              </a:rPr>
              <a:t>ADESÃO AUTOMÁTICA</a:t>
            </a:r>
          </a:p>
        </p:txBody>
      </p:sp>
      <p:sp>
        <p:nvSpPr>
          <p:cNvPr id="12" name="CaixaDeTexto 11">
            <a:extLst>
              <a:ext uri="{FF2B5EF4-FFF2-40B4-BE49-F238E27FC236}">
                <a16:creationId xmlns:a16="http://schemas.microsoft.com/office/drawing/2014/main" xmlns="" id="{05BD2C05-A705-065B-5BE4-E823102C969F}"/>
              </a:ext>
            </a:extLst>
          </p:cNvPr>
          <p:cNvSpPr txBox="1"/>
          <p:nvPr/>
        </p:nvSpPr>
        <p:spPr>
          <a:xfrm>
            <a:off x="4911958" y="3830048"/>
            <a:ext cx="1575482" cy="523220"/>
          </a:xfrm>
          <a:prstGeom prst="rect">
            <a:avLst/>
          </a:prstGeom>
          <a:noFill/>
        </p:spPr>
        <p:txBody>
          <a:bodyPr wrap="square" rtlCol="0">
            <a:spAutoFit/>
          </a:bodyPr>
          <a:lstStyle/>
          <a:p>
            <a:pPr algn="ctr"/>
            <a:r>
              <a:rPr lang="pt-BR" dirty="0">
                <a:latin typeface="Century Gothic" panose="020B0502020202020204" pitchFamily="34" charset="0"/>
              </a:rPr>
              <a:t>ADESÃO FACULTATIVA</a:t>
            </a:r>
          </a:p>
        </p:txBody>
      </p:sp>
      <p:sp>
        <p:nvSpPr>
          <p:cNvPr id="13" name="CaixaDeTexto 12">
            <a:extLst>
              <a:ext uri="{FF2B5EF4-FFF2-40B4-BE49-F238E27FC236}">
                <a16:creationId xmlns:a16="http://schemas.microsoft.com/office/drawing/2014/main" xmlns="" id="{DC62BADB-5244-EE67-5046-8DFF310C3C4A}"/>
              </a:ext>
            </a:extLst>
          </p:cNvPr>
          <p:cNvSpPr txBox="1"/>
          <p:nvPr/>
        </p:nvSpPr>
        <p:spPr>
          <a:xfrm rot="16200000">
            <a:off x="1631251" y="2936932"/>
            <a:ext cx="1644218" cy="276999"/>
          </a:xfrm>
          <a:prstGeom prst="rect">
            <a:avLst/>
          </a:prstGeom>
          <a:noFill/>
        </p:spPr>
        <p:txBody>
          <a:bodyPr wrap="square" rtlCol="0">
            <a:spAutoFit/>
          </a:bodyPr>
          <a:lstStyle/>
          <a:p>
            <a:r>
              <a:rPr lang="pt-BR" sz="1200" dirty="0">
                <a:solidFill>
                  <a:schemeClr val="bg1"/>
                </a:solidFill>
              </a:rPr>
              <a:t>Remuneração</a:t>
            </a:r>
          </a:p>
        </p:txBody>
      </p:sp>
      <p:pic>
        <p:nvPicPr>
          <p:cNvPr id="14" name="Gráfico 13" descr="Documento estrutura de tópicos">
            <a:extLst>
              <a:ext uri="{FF2B5EF4-FFF2-40B4-BE49-F238E27FC236}">
                <a16:creationId xmlns:a16="http://schemas.microsoft.com/office/drawing/2014/main" xmlns="" id="{A2D826D0-C327-6BF5-DDFE-A9C0E0E3168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389959" y="3259339"/>
            <a:ext cx="399220" cy="399220"/>
          </a:xfrm>
          <a:prstGeom prst="rect">
            <a:avLst/>
          </a:prstGeom>
        </p:spPr>
      </p:pic>
      <p:pic>
        <p:nvPicPr>
          <p:cNvPr id="15" name="Gráfico 14" descr="Documento estrutura de tópicos">
            <a:extLst>
              <a:ext uri="{FF2B5EF4-FFF2-40B4-BE49-F238E27FC236}">
                <a16:creationId xmlns:a16="http://schemas.microsoft.com/office/drawing/2014/main" xmlns="" id="{9144C043-9E2B-7507-3B80-AA02856016E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377258" y="4338477"/>
            <a:ext cx="399220" cy="399220"/>
          </a:xfrm>
          <a:prstGeom prst="rect">
            <a:avLst/>
          </a:prstGeom>
        </p:spPr>
      </p:pic>
      <p:pic>
        <p:nvPicPr>
          <p:cNvPr id="17" name="Gráfico 16" descr="Documento estrutura de tópicos">
            <a:extLst>
              <a:ext uri="{FF2B5EF4-FFF2-40B4-BE49-F238E27FC236}">
                <a16:creationId xmlns:a16="http://schemas.microsoft.com/office/drawing/2014/main" xmlns="" id="{0C1A650C-A296-B431-A27B-C96008E84DE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541764" y="4299422"/>
            <a:ext cx="399220" cy="399220"/>
          </a:xfrm>
          <a:prstGeom prst="rect">
            <a:avLst/>
          </a:prstGeom>
        </p:spPr>
      </p:pic>
      <p:sp>
        <p:nvSpPr>
          <p:cNvPr id="21" name="CaixaDeTexto 20">
            <a:extLst>
              <a:ext uri="{FF2B5EF4-FFF2-40B4-BE49-F238E27FC236}">
                <a16:creationId xmlns:a16="http://schemas.microsoft.com/office/drawing/2014/main" xmlns="" id="{B19C17D7-C403-C3F5-771F-5ABE4D69E39C}"/>
              </a:ext>
            </a:extLst>
          </p:cNvPr>
          <p:cNvSpPr txBox="1"/>
          <p:nvPr/>
        </p:nvSpPr>
        <p:spPr>
          <a:xfrm>
            <a:off x="4099191" y="4895752"/>
            <a:ext cx="1202226" cy="523220"/>
          </a:xfrm>
          <a:prstGeom prst="rect">
            <a:avLst/>
          </a:prstGeom>
          <a:noFill/>
        </p:spPr>
        <p:txBody>
          <a:bodyPr wrap="square" rtlCol="0">
            <a:spAutoFit/>
          </a:bodyPr>
          <a:lstStyle/>
          <a:p>
            <a:r>
              <a:rPr lang="pt-BR" b="1" dirty="0">
                <a:latin typeface="Century Gothic" panose="020B0502020202020204" pitchFamily="34" charset="0"/>
              </a:rPr>
              <a:t>30/05/2022</a:t>
            </a:r>
          </a:p>
          <a:p>
            <a:endParaRPr lang="pt-BR" b="1" dirty="0">
              <a:latin typeface="Century Gothic" panose="020B0502020202020204" pitchFamily="34" charset="0"/>
            </a:endParaRPr>
          </a:p>
        </p:txBody>
      </p:sp>
      <p:sp>
        <p:nvSpPr>
          <p:cNvPr id="22" name="CaixaDeTexto 21">
            <a:extLst>
              <a:ext uri="{FF2B5EF4-FFF2-40B4-BE49-F238E27FC236}">
                <a16:creationId xmlns:a16="http://schemas.microsoft.com/office/drawing/2014/main" xmlns="" id="{6E64A12F-5F0A-320C-AA2F-1185C954451D}"/>
              </a:ext>
            </a:extLst>
          </p:cNvPr>
          <p:cNvSpPr txBox="1"/>
          <p:nvPr/>
        </p:nvSpPr>
        <p:spPr>
          <a:xfrm>
            <a:off x="5821527" y="4748377"/>
            <a:ext cx="1644218" cy="276999"/>
          </a:xfrm>
          <a:prstGeom prst="rect">
            <a:avLst/>
          </a:prstGeom>
          <a:noFill/>
        </p:spPr>
        <p:txBody>
          <a:bodyPr wrap="square" rtlCol="0">
            <a:spAutoFit/>
          </a:bodyPr>
          <a:lstStyle/>
          <a:p>
            <a:r>
              <a:rPr lang="pt-BR" sz="1200" dirty="0">
                <a:solidFill>
                  <a:schemeClr val="bg1"/>
                </a:solidFill>
              </a:rPr>
              <a:t>Admissão</a:t>
            </a:r>
          </a:p>
        </p:txBody>
      </p:sp>
    </p:spTree>
    <p:extLst>
      <p:ext uri="{BB962C8B-B14F-4D97-AF65-F5344CB8AC3E}">
        <p14:creationId xmlns:p14="http://schemas.microsoft.com/office/powerpoint/2010/main" val="1400080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xmlns="" id="{E149CAB2-FD4E-BA4B-A479-347D5BE8E849}"/>
              </a:ext>
            </a:extLst>
          </p:cNvPr>
          <p:cNvPicPr>
            <a:picLocks noGrp="1" noRot="1" noChangeAspect="1" noMove="1" noResize="1" noEditPoints="1" noAdjustHandles="1" noChangeArrowheads="1" noChangeShapeType="1" noCrop="1"/>
          </p:cNvPicPr>
          <p:nvPr/>
        </p:nvPicPr>
        <p:blipFill>
          <a:blip r:embed="rId2"/>
          <a:stretch>
            <a:fillRect/>
          </a:stretch>
        </p:blipFill>
        <p:spPr>
          <a:xfrm>
            <a:off x="226629" y="0"/>
            <a:ext cx="8690741" cy="5143500"/>
          </a:xfrm>
          <a:prstGeom prst="rect">
            <a:avLst/>
          </a:prstGeom>
        </p:spPr>
      </p:pic>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3">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 Box 7" descr="Title 1">
            <a:extLst>
              <a:ext uri="{FF2B5EF4-FFF2-40B4-BE49-F238E27FC236}">
                <a16:creationId xmlns:a16="http://schemas.microsoft.com/office/drawing/2014/main" xmlns="" id="{85916586-82C2-4C74-8C90-8A85DC36426C}"/>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BENEFICIÁRIOS</a:t>
            </a:r>
          </a:p>
        </p:txBody>
      </p:sp>
      <p:pic>
        <p:nvPicPr>
          <p:cNvPr id="7" name="Imagem 6" descr="Ícone&#10;&#10;Descrição gerada automaticamente">
            <a:extLst>
              <a:ext uri="{FF2B5EF4-FFF2-40B4-BE49-F238E27FC236}">
                <a16:creationId xmlns:a16="http://schemas.microsoft.com/office/drawing/2014/main" xmlns="" id="{EB40E8DB-4D3B-38BA-8881-919FA2FF4976}"/>
              </a:ext>
            </a:extLst>
          </p:cNvPr>
          <p:cNvPicPr>
            <a:picLocks noChangeAspect="1"/>
          </p:cNvPicPr>
          <p:nvPr/>
        </p:nvPicPr>
        <p:blipFill>
          <a:blip r:embed="rId4"/>
          <a:stretch>
            <a:fillRect/>
          </a:stretch>
        </p:blipFill>
        <p:spPr>
          <a:xfrm>
            <a:off x="270292" y="4597229"/>
            <a:ext cx="1416767" cy="443299"/>
          </a:xfrm>
          <a:prstGeom prst="rect">
            <a:avLst/>
          </a:prstGeom>
        </p:spPr>
      </p:pic>
      <p:graphicFrame>
        <p:nvGraphicFramePr>
          <p:cNvPr id="3" name="Diagrama 2">
            <a:extLst>
              <a:ext uri="{FF2B5EF4-FFF2-40B4-BE49-F238E27FC236}">
                <a16:creationId xmlns:a16="http://schemas.microsoft.com/office/drawing/2014/main" xmlns="" id="{03BA7974-1224-1E22-C2A6-AA3011C05576}"/>
              </a:ext>
            </a:extLst>
          </p:cNvPr>
          <p:cNvGraphicFramePr/>
          <p:nvPr>
            <p:extLst>
              <p:ext uri="{D42A27DB-BD31-4B8C-83A1-F6EECF244321}">
                <p14:modId xmlns:p14="http://schemas.microsoft.com/office/powerpoint/2010/main" val="1212458963"/>
              </p:ext>
            </p:extLst>
          </p:nvPr>
        </p:nvGraphicFramePr>
        <p:xfrm>
          <a:off x="-231672" y="867326"/>
          <a:ext cx="4616626"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 Box 1" descr="Retângulo 7">
            <a:extLst>
              <a:ext uri="{FF2B5EF4-FFF2-40B4-BE49-F238E27FC236}">
                <a16:creationId xmlns:a16="http://schemas.microsoft.com/office/drawing/2014/main" xmlns="" id="{CFED7DBF-57A6-6DA1-3EA1-6219BEC120E0}"/>
              </a:ext>
            </a:extLst>
          </p:cNvPr>
          <p:cNvSpPr txBox="1">
            <a:spLocks/>
          </p:cNvSpPr>
          <p:nvPr/>
        </p:nvSpPr>
        <p:spPr bwMode="auto">
          <a:xfrm>
            <a:off x="3530746" y="3750844"/>
            <a:ext cx="4572000"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a:r>
              <a:rPr lang="pt-BR" sz="1400" dirty="0">
                <a:solidFill>
                  <a:schemeClr val="bg1"/>
                </a:solidFill>
                <a:latin typeface="Century Gothic" panose="020B0502020202020204" pitchFamily="34" charset="0"/>
                <a:cs typeface="Poppins" panose="00000500000000000000" pitchFamily="2" charset="0"/>
              </a:rPr>
              <a:t>Por meio da Área do Participante, no Portal da VIVA, quando estiver liberada. Até lá pode ser utilizado formulário próprio.</a:t>
            </a:r>
            <a:endParaRPr lang="pt-BR" altLang="pt-BR" sz="1400" b="1" dirty="0">
              <a:solidFill>
                <a:schemeClr val="bg1"/>
              </a:solidFill>
              <a:latin typeface="Century Gothic" panose="020B0502020202020204" pitchFamily="34" charset="0"/>
              <a:ea typeface="+mn-ea"/>
              <a:cs typeface="Poppins" panose="00000500000000000000" pitchFamily="2" charset="0"/>
              <a:sym typeface="Calibri" panose="020F0502020204030204" pitchFamily="34" charset="0"/>
            </a:endParaRPr>
          </a:p>
        </p:txBody>
      </p:sp>
    </p:spTree>
    <p:extLst>
      <p:ext uri="{BB962C8B-B14F-4D97-AF65-F5344CB8AC3E}">
        <p14:creationId xmlns:p14="http://schemas.microsoft.com/office/powerpoint/2010/main" val="4057222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Text Box 1" descr="Retângulo 7">
            <a:extLst>
              <a:ext uri="{FF2B5EF4-FFF2-40B4-BE49-F238E27FC236}">
                <a16:creationId xmlns:a16="http://schemas.microsoft.com/office/drawing/2014/main" xmlns="" id="{1543F63D-BEE9-4278-BF78-7A0D53CCFFA0}"/>
              </a:ext>
            </a:extLst>
          </p:cNvPr>
          <p:cNvSpPr txBox="1">
            <a:spLocks/>
          </p:cNvSpPr>
          <p:nvPr/>
        </p:nvSpPr>
        <p:spPr bwMode="auto">
          <a:xfrm>
            <a:off x="2016743" y="803396"/>
            <a:ext cx="5084771" cy="300082"/>
          </a:xfrm>
          <a:prstGeom prst="rect">
            <a:avLst/>
          </a:prstGeom>
          <a:noFill/>
          <a:ln>
            <a:noFill/>
          </a:ln>
          <a:effec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685800">
              <a:buClrTx/>
            </a:pPr>
            <a:r>
              <a:rPr lang="pt-BR" altLang="pt-BR" sz="1350" b="1" kern="1200" dirty="0">
                <a:solidFill>
                  <a:prstClr val="white"/>
                </a:solidFill>
                <a:latin typeface="Century Gothic" panose="020B0502020202020204" pitchFamily="34" charset="0"/>
                <a:cs typeface="Calibri" panose="020F0502020204030204" pitchFamily="34" charset="0"/>
                <a:sym typeface="Calibri" panose="020F0502020204030204" pitchFamily="34" charset="0"/>
              </a:rPr>
              <a:t>Documentos</a:t>
            </a:r>
            <a:endParaRPr lang="pt-BR" altLang="pt-BR" sz="1200" kern="1200" dirty="0">
              <a:solidFill>
                <a:prstClr val="white"/>
              </a:solidFill>
              <a:latin typeface="Century Gothic" panose="020B0502020202020204" pitchFamily="34" charset="0"/>
              <a:cs typeface="Calibri" panose="020F0502020204030204" pitchFamily="34" charset="0"/>
              <a:sym typeface="Calibri" panose="020F0502020204030204" pitchFamily="34" charset="0"/>
            </a:endParaRPr>
          </a:p>
        </p:txBody>
      </p:sp>
      <p:sp>
        <p:nvSpPr>
          <p:cNvPr id="4" name="Text Box 7" descr="Title 1">
            <a:extLst>
              <a:ext uri="{FF2B5EF4-FFF2-40B4-BE49-F238E27FC236}">
                <a16:creationId xmlns:a16="http://schemas.microsoft.com/office/drawing/2014/main" xmlns="" id="{F8CB58C3-45F4-A927-4D41-595F5DEAF1D2}"/>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PLANO DE CUSTEIO – SALÁRIO DE PARTICIPAÇÃO</a:t>
            </a:r>
          </a:p>
        </p:txBody>
      </p:sp>
      <p:pic>
        <p:nvPicPr>
          <p:cNvPr id="23" name="Imagem 22" descr="Ícone&#10;&#10;Descrição gerada automaticamente">
            <a:extLst>
              <a:ext uri="{FF2B5EF4-FFF2-40B4-BE49-F238E27FC236}">
                <a16:creationId xmlns:a16="http://schemas.microsoft.com/office/drawing/2014/main" xmlns="" id="{29242142-4B0E-D816-219E-9DD3D70277A4}"/>
              </a:ext>
            </a:extLst>
          </p:cNvPr>
          <p:cNvPicPr>
            <a:picLocks noChangeAspect="1"/>
          </p:cNvPicPr>
          <p:nvPr/>
        </p:nvPicPr>
        <p:blipFill>
          <a:blip r:embed="rId3"/>
          <a:stretch>
            <a:fillRect/>
          </a:stretch>
        </p:blipFill>
        <p:spPr>
          <a:xfrm>
            <a:off x="7630700" y="4655408"/>
            <a:ext cx="1416767" cy="443299"/>
          </a:xfrm>
          <a:prstGeom prst="rect">
            <a:avLst/>
          </a:prstGeom>
        </p:spPr>
      </p:pic>
      <p:sp>
        <p:nvSpPr>
          <p:cNvPr id="7" name="CaixaDeTexto 6">
            <a:extLst>
              <a:ext uri="{FF2B5EF4-FFF2-40B4-BE49-F238E27FC236}">
                <a16:creationId xmlns:a16="http://schemas.microsoft.com/office/drawing/2014/main" xmlns="" id="{67E974D9-6537-7E69-F90F-E273D314DD86}"/>
              </a:ext>
            </a:extLst>
          </p:cNvPr>
          <p:cNvSpPr txBox="1"/>
          <p:nvPr/>
        </p:nvSpPr>
        <p:spPr>
          <a:xfrm>
            <a:off x="1074125" y="1100589"/>
            <a:ext cx="7264958" cy="3554819"/>
          </a:xfrm>
          <a:prstGeom prst="rect">
            <a:avLst/>
          </a:prstGeom>
          <a:noFill/>
        </p:spPr>
        <p:txBody>
          <a:bodyPr wrap="square">
            <a:spAutoFit/>
          </a:bodyPr>
          <a:lstStyle/>
          <a:p>
            <a:pPr algn="just"/>
            <a:r>
              <a:rPr lang="pt-BR" sz="1500" b="1" kern="1200" dirty="0">
                <a:solidFill>
                  <a:prstClr val="black"/>
                </a:solidFill>
                <a:latin typeface="Century Gothic" panose="020B0502020202020204" pitchFamily="34" charset="0"/>
                <a:ea typeface="+mn-ea"/>
                <a:cs typeface="+mn-cs"/>
              </a:rPr>
              <a:t>Salário de Participação: </a:t>
            </a:r>
          </a:p>
          <a:p>
            <a:pPr algn="just"/>
            <a:endParaRPr lang="pt-BR" sz="1500" kern="1200" dirty="0">
              <a:solidFill>
                <a:prstClr val="black"/>
              </a:solidFill>
              <a:latin typeface="Century Gothic" panose="020B0502020202020204" pitchFamily="34" charset="0"/>
              <a:ea typeface="+mn-ea"/>
              <a:cs typeface="+mn-cs"/>
            </a:endParaRPr>
          </a:p>
          <a:p>
            <a:pPr marL="342900" indent="-342900" algn="just">
              <a:buFont typeface="Arial" panose="020B0604020202020204" pitchFamily="34" charset="0"/>
              <a:buChar char="•"/>
            </a:pPr>
            <a:r>
              <a:rPr lang="pt-BR" sz="1500" kern="1200" dirty="0">
                <a:solidFill>
                  <a:prstClr val="black"/>
                </a:solidFill>
                <a:latin typeface="Century Gothic" panose="020B0502020202020204" pitchFamily="34" charset="0"/>
                <a:ea typeface="+mn-ea"/>
                <a:cs typeface="+mn-cs"/>
              </a:rPr>
              <a:t>para o Participante </a:t>
            </a:r>
            <a:r>
              <a:rPr lang="pt-BR" sz="1500" b="1" kern="1200" dirty="0">
                <a:solidFill>
                  <a:prstClr val="black"/>
                </a:solidFill>
                <a:latin typeface="Century Gothic" panose="020B0502020202020204" pitchFamily="34" charset="0"/>
                <a:ea typeface="+mn-ea"/>
                <a:cs typeface="+mn-cs"/>
              </a:rPr>
              <a:t>Ativo Patrocinado</a:t>
            </a:r>
            <a:r>
              <a:rPr lang="pt-BR" sz="1500" kern="1200" dirty="0">
                <a:solidFill>
                  <a:prstClr val="black"/>
                </a:solidFill>
                <a:latin typeface="Century Gothic" panose="020B0502020202020204" pitchFamily="34" charset="0"/>
                <a:ea typeface="+mn-ea"/>
                <a:cs typeface="+mn-cs"/>
              </a:rPr>
              <a:t>, equivale à parcela de sua remuneração ou subsídio que </a:t>
            </a:r>
            <a:r>
              <a:rPr lang="pt-BR" sz="1500" b="1" kern="1200" dirty="0">
                <a:solidFill>
                  <a:prstClr val="black"/>
                </a:solidFill>
                <a:latin typeface="Century Gothic" panose="020B0502020202020204" pitchFamily="34" charset="0"/>
                <a:ea typeface="+mn-ea"/>
                <a:cs typeface="+mn-cs"/>
              </a:rPr>
              <a:t>exceder o teto do RGPS</a:t>
            </a:r>
            <a:r>
              <a:rPr lang="pt-BR" sz="1500" kern="1200" dirty="0">
                <a:solidFill>
                  <a:prstClr val="black"/>
                </a:solidFill>
                <a:latin typeface="Century Gothic" panose="020B0502020202020204" pitchFamily="34" charset="0"/>
                <a:ea typeface="+mn-ea"/>
                <a:cs typeface="+mn-cs"/>
              </a:rPr>
              <a:t>; </a:t>
            </a:r>
          </a:p>
          <a:p>
            <a:pPr algn="just"/>
            <a:endParaRPr lang="pt-BR" sz="1500" kern="1200" dirty="0">
              <a:solidFill>
                <a:prstClr val="black"/>
              </a:solidFill>
              <a:latin typeface="Century Gothic" panose="020B0502020202020204" pitchFamily="34" charset="0"/>
              <a:ea typeface="+mn-ea"/>
              <a:cs typeface="+mn-cs"/>
            </a:endParaRPr>
          </a:p>
          <a:p>
            <a:pPr marL="342900" indent="-342900" algn="just">
              <a:buFont typeface="Arial" panose="020B0604020202020204" pitchFamily="34" charset="0"/>
              <a:buChar char="•"/>
            </a:pPr>
            <a:r>
              <a:rPr lang="pt-BR" sz="1500" kern="1200" dirty="0">
                <a:solidFill>
                  <a:prstClr val="black"/>
                </a:solidFill>
                <a:latin typeface="Century Gothic" panose="020B0502020202020204" pitchFamily="34" charset="0"/>
                <a:ea typeface="+mn-ea"/>
                <a:cs typeface="+mn-cs"/>
              </a:rPr>
              <a:t>para o Participante </a:t>
            </a:r>
            <a:r>
              <a:rPr lang="pt-BR" sz="1500" b="1" kern="1200" dirty="0">
                <a:solidFill>
                  <a:prstClr val="black"/>
                </a:solidFill>
                <a:latin typeface="Century Gothic" panose="020B0502020202020204" pitchFamily="34" charset="0"/>
                <a:ea typeface="+mn-ea"/>
                <a:cs typeface="+mn-cs"/>
              </a:rPr>
              <a:t>Ativo Facultativo</a:t>
            </a:r>
            <a:r>
              <a:rPr lang="pt-BR" sz="1500" kern="1200" dirty="0">
                <a:solidFill>
                  <a:prstClr val="black"/>
                </a:solidFill>
                <a:latin typeface="Century Gothic" panose="020B0502020202020204" pitchFamily="34" charset="0"/>
                <a:ea typeface="+mn-ea"/>
                <a:cs typeface="+mn-cs"/>
              </a:rPr>
              <a:t>, equivale ao valor da </a:t>
            </a:r>
            <a:r>
              <a:rPr lang="pt-BR" sz="1500" b="1" kern="1200" dirty="0">
                <a:solidFill>
                  <a:prstClr val="black"/>
                </a:solidFill>
                <a:latin typeface="Century Gothic" panose="020B0502020202020204" pitchFamily="34" charset="0"/>
                <a:ea typeface="+mn-ea"/>
                <a:cs typeface="+mn-cs"/>
              </a:rPr>
              <a:t>remuneração ou do subsídio</a:t>
            </a:r>
            <a:r>
              <a:rPr lang="pt-BR" sz="1500" kern="1200" dirty="0">
                <a:solidFill>
                  <a:prstClr val="black"/>
                </a:solidFill>
                <a:latin typeface="Century Gothic" panose="020B0502020202020204" pitchFamily="34" charset="0"/>
                <a:ea typeface="+mn-ea"/>
                <a:cs typeface="+mn-cs"/>
              </a:rPr>
              <a:t> do Participante.</a:t>
            </a:r>
          </a:p>
          <a:p>
            <a:pPr marL="342900" indent="-342900" algn="just">
              <a:buFont typeface="Arial" panose="020B0604020202020204" pitchFamily="34" charset="0"/>
              <a:buChar char="•"/>
            </a:pPr>
            <a:endParaRPr lang="pt-BR" sz="1500" kern="1200" dirty="0">
              <a:solidFill>
                <a:prstClr val="black"/>
              </a:solidFill>
              <a:latin typeface="Century Gothic" panose="020B0502020202020204" pitchFamily="34" charset="0"/>
              <a:ea typeface="+mn-ea"/>
              <a:cs typeface="+mn-cs"/>
            </a:endParaRPr>
          </a:p>
          <a:p>
            <a:pPr marL="342900" indent="-342900" algn="just">
              <a:buFont typeface="Arial" panose="020B0604020202020204" pitchFamily="34" charset="0"/>
              <a:buChar char="•"/>
            </a:pPr>
            <a:endParaRPr lang="pt-BR" sz="1500" kern="1200" dirty="0">
              <a:solidFill>
                <a:prstClr val="black"/>
              </a:solidFill>
              <a:latin typeface="Century Gothic" panose="020B0502020202020204" pitchFamily="34" charset="0"/>
              <a:ea typeface="+mn-ea"/>
              <a:cs typeface="+mn-cs"/>
            </a:endParaRPr>
          </a:p>
          <a:p>
            <a:pPr algn="just"/>
            <a:r>
              <a:rPr lang="pt-BR" sz="1500" kern="1200" dirty="0">
                <a:solidFill>
                  <a:prstClr val="black"/>
                </a:solidFill>
                <a:latin typeface="Century Gothic" panose="020B0502020202020204" pitchFamily="34" charset="0"/>
                <a:ea typeface="+mn-ea"/>
                <a:cs typeface="+mn-cs"/>
              </a:rPr>
              <a:t>*Salário de Participação, acrescido do teto do RGPS, não poderá exceder o limite que dispõe o inciso XI do artigo 37 da Constituição Federal.</a:t>
            </a:r>
          </a:p>
          <a:p>
            <a:pPr algn="just"/>
            <a:endParaRPr lang="pt-BR" sz="1500" kern="1200" dirty="0">
              <a:solidFill>
                <a:prstClr val="black"/>
              </a:solidFill>
              <a:latin typeface="Century Gothic" panose="020B0502020202020204" pitchFamily="34" charset="0"/>
              <a:ea typeface="+mn-ea"/>
              <a:cs typeface="+mn-cs"/>
            </a:endParaRPr>
          </a:p>
          <a:p>
            <a:pPr algn="just"/>
            <a:r>
              <a:rPr lang="pt-BR" sz="1500" kern="1200" dirty="0">
                <a:solidFill>
                  <a:prstClr val="black"/>
                </a:solidFill>
                <a:latin typeface="Century Gothic" panose="020B0502020202020204" pitchFamily="34" charset="0"/>
                <a:ea typeface="+mn-ea"/>
                <a:cs typeface="+mn-cs"/>
              </a:rPr>
              <a:t>*O Salário de Participação do Participante vinculado a dois ou mais Patrocinadores será a soma dos salários recebidos de cada uma delas, observado o limite acima.</a:t>
            </a:r>
          </a:p>
        </p:txBody>
      </p:sp>
    </p:spTree>
    <p:extLst>
      <p:ext uri="{BB962C8B-B14F-4D97-AF65-F5344CB8AC3E}">
        <p14:creationId xmlns:p14="http://schemas.microsoft.com/office/powerpoint/2010/main" val="3957045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Text Box 1" descr="Retângulo 7">
            <a:extLst>
              <a:ext uri="{FF2B5EF4-FFF2-40B4-BE49-F238E27FC236}">
                <a16:creationId xmlns:a16="http://schemas.microsoft.com/office/drawing/2014/main" xmlns="" id="{1543F63D-BEE9-4278-BF78-7A0D53CCFFA0}"/>
              </a:ext>
            </a:extLst>
          </p:cNvPr>
          <p:cNvSpPr txBox="1">
            <a:spLocks/>
          </p:cNvSpPr>
          <p:nvPr/>
        </p:nvSpPr>
        <p:spPr bwMode="auto">
          <a:xfrm>
            <a:off x="2016743" y="803396"/>
            <a:ext cx="5084771" cy="300082"/>
          </a:xfrm>
          <a:prstGeom prst="rect">
            <a:avLst/>
          </a:prstGeom>
          <a:noFill/>
          <a:ln>
            <a:noFill/>
          </a:ln>
          <a:effec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685800">
              <a:buClrTx/>
            </a:pPr>
            <a:r>
              <a:rPr lang="pt-BR" altLang="pt-BR" sz="1350" b="1" kern="1200" dirty="0">
                <a:solidFill>
                  <a:prstClr val="white"/>
                </a:solidFill>
                <a:latin typeface="Century Gothic" panose="020B0502020202020204" pitchFamily="34" charset="0"/>
                <a:cs typeface="Calibri" panose="020F0502020204030204" pitchFamily="34" charset="0"/>
                <a:sym typeface="Calibri" panose="020F0502020204030204" pitchFamily="34" charset="0"/>
              </a:rPr>
              <a:t>Documentos</a:t>
            </a:r>
            <a:endParaRPr lang="pt-BR" altLang="pt-BR" sz="1200" kern="1200" dirty="0">
              <a:solidFill>
                <a:prstClr val="white"/>
              </a:solidFill>
              <a:latin typeface="Century Gothic" panose="020B0502020202020204" pitchFamily="34" charset="0"/>
              <a:cs typeface="Calibri" panose="020F0502020204030204" pitchFamily="34" charset="0"/>
              <a:sym typeface="Calibri" panose="020F0502020204030204" pitchFamily="34" charset="0"/>
            </a:endParaRPr>
          </a:p>
        </p:txBody>
      </p:sp>
      <p:sp>
        <p:nvSpPr>
          <p:cNvPr id="4" name="Text Box 7" descr="Title 1">
            <a:extLst>
              <a:ext uri="{FF2B5EF4-FFF2-40B4-BE49-F238E27FC236}">
                <a16:creationId xmlns:a16="http://schemas.microsoft.com/office/drawing/2014/main" xmlns="" id="{F8CB58C3-45F4-A927-4D41-595F5DEAF1D2}"/>
              </a:ext>
            </a:extLst>
          </p:cNvPr>
          <p:cNvSpPr txBox="1">
            <a:spLocks/>
          </p:cNvSpPr>
          <p:nvPr/>
        </p:nvSpPr>
        <p:spPr bwMode="auto">
          <a:xfrm>
            <a:off x="335182" y="23244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PLANO DE CUSTEIO – CONTRIBUIÇÕES MENSAIS</a:t>
            </a:r>
          </a:p>
        </p:txBody>
      </p:sp>
      <p:sp>
        <p:nvSpPr>
          <p:cNvPr id="6" name="Espaço Reservado para Texto 5">
            <a:extLst>
              <a:ext uri="{FF2B5EF4-FFF2-40B4-BE49-F238E27FC236}">
                <a16:creationId xmlns:a16="http://schemas.microsoft.com/office/drawing/2014/main" xmlns="" id="{C7E27B73-3C55-030A-1EC5-0B7F68D3C974}"/>
              </a:ext>
            </a:extLst>
          </p:cNvPr>
          <p:cNvSpPr>
            <a:spLocks noGrp="1"/>
          </p:cNvSpPr>
          <p:nvPr>
            <p:ph type="body" idx="1"/>
          </p:nvPr>
        </p:nvSpPr>
        <p:spPr>
          <a:xfrm>
            <a:off x="273433" y="574077"/>
            <a:ext cx="3999308" cy="617934"/>
          </a:xfrm>
        </p:spPr>
        <p:txBody>
          <a:bodyPr/>
          <a:lstStyle/>
          <a:p>
            <a:r>
              <a:rPr lang="pt-BR" dirty="0">
                <a:latin typeface="Century Gothic" panose="020B0502020202020204" pitchFamily="34" charset="0"/>
              </a:rPr>
              <a:t>CONTRIBUIÇÕES DO PARTICIPANTE</a:t>
            </a:r>
          </a:p>
        </p:txBody>
      </p:sp>
      <p:sp>
        <p:nvSpPr>
          <p:cNvPr id="11" name="Retângulo: Cantos Arredondados 10">
            <a:extLst>
              <a:ext uri="{FF2B5EF4-FFF2-40B4-BE49-F238E27FC236}">
                <a16:creationId xmlns:a16="http://schemas.microsoft.com/office/drawing/2014/main" xmlns="" id="{08899C34-3C85-E976-9F87-62E2BF8DED3C}"/>
              </a:ext>
            </a:extLst>
          </p:cNvPr>
          <p:cNvSpPr/>
          <p:nvPr/>
        </p:nvSpPr>
        <p:spPr>
          <a:xfrm>
            <a:off x="339329" y="1231805"/>
            <a:ext cx="3751118" cy="952989"/>
          </a:xfrm>
          <a:prstGeom prst="roundRect">
            <a:avLst/>
          </a:prstGeom>
          <a:solidFill>
            <a:srgbClr val="B6D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bg2">
                    <a:lumMod val="50000"/>
                  </a:schemeClr>
                </a:solidFill>
                <a:latin typeface="Century Gothic" panose="020B0502020202020204" pitchFamily="34" charset="0"/>
              </a:rPr>
              <a:t>CONTRIBUIÇÃO BÁSICA</a:t>
            </a:r>
          </a:p>
          <a:p>
            <a:pPr algn="ctr"/>
            <a:r>
              <a:rPr lang="pt-BR" sz="1300" dirty="0">
                <a:solidFill>
                  <a:schemeClr val="bg2">
                    <a:lumMod val="50000"/>
                  </a:schemeClr>
                </a:solidFill>
                <a:latin typeface="Century Gothic" panose="020B0502020202020204" pitchFamily="34" charset="0"/>
              </a:rPr>
              <a:t>- Mensal e Obrigatória -</a:t>
            </a:r>
          </a:p>
          <a:p>
            <a:pPr algn="ctr"/>
            <a:r>
              <a:rPr lang="pt-BR" sz="1300" dirty="0">
                <a:solidFill>
                  <a:schemeClr val="bg2">
                    <a:lumMod val="50000"/>
                  </a:schemeClr>
                </a:solidFill>
                <a:latin typeface="Century Gothic" panose="020B0502020202020204" pitchFamily="34" charset="0"/>
              </a:rPr>
              <a:t> </a:t>
            </a:r>
          </a:p>
          <a:p>
            <a:pPr algn="ctr"/>
            <a:r>
              <a:rPr lang="pt-BR" sz="1300" dirty="0">
                <a:solidFill>
                  <a:schemeClr val="bg2">
                    <a:lumMod val="50000"/>
                  </a:schemeClr>
                </a:solidFill>
                <a:latin typeface="Century Gothic" panose="020B0502020202020204" pitchFamily="34" charset="0"/>
              </a:rPr>
              <a:t>De </a:t>
            </a:r>
            <a:r>
              <a:rPr lang="pt-BR" sz="1300" b="1" dirty="0">
                <a:solidFill>
                  <a:schemeClr val="bg2">
                    <a:lumMod val="50000"/>
                  </a:schemeClr>
                </a:solidFill>
                <a:latin typeface="Century Gothic" panose="020B0502020202020204" pitchFamily="34" charset="0"/>
              </a:rPr>
              <a:t>5,5%  a 8,5% </a:t>
            </a:r>
            <a:r>
              <a:rPr lang="pt-BR" sz="1300" dirty="0">
                <a:solidFill>
                  <a:schemeClr val="bg2">
                    <a:lumMod val="50000"/>
                  </a:schemeClr>
                </a:solidFill>
                <a:latin typeface="Century Gothic" panose="020B0502020202020204" pitchFamily="34" charset="0"/>
              </a:rPr>
              <a:t>do Salário de Participação</a:t>
            </a:r>
          </a:p>
        </p:txBody>
      </p:sp>
      <p:sp>
        <p:nvSpPr>
          <p:cNvPr id="13" name="Retângulo: Cantos Arredondados 12">
            <a:extLst>
              <a:ext uri="{FF2B5EF4-FFF2-40B4-BE49-F238E27FC236}">
                <a16:creationId xmlns:a16="http://schemas.microsoft.com/office/drawing/2014/main" xmlns="" id="{C5F97761-09D5-645A-6AF6-3D925EF90ED2}"/>
              </a:ext>
            </a:extLst>
          </p:cNvPr>
          <p:cNvSpPr/>
          <p:nvPr/>
        </p:nvSpPr>
        <p:spPr>
          <a:xfrm>
            <a:off x="4914900" y="1225743"/>
            <a:ext cx="3751118" cy="95298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bg2">
                    <a:lumMod val="50000"/>
                  </a:schemeClr>
                </a:solidFill>
                <a:latin typeface="Century Gothic" panose="020B0502020202020204" pitchFamily="34" charset="0"/>
              </a:rPr>
              <a:t>CONTRIBUIÇÃO BÁSICA</a:t>
            </a:r>
          </a:p>
          <a:p>
            <a:pPr algn="ctr"/>
            <a:r>
              <a:rPr lang="pt-BR" sz="1300" dirty="0">
                <a:solidFill>
                  <a:schemeClr val="bg2">
                    <a:lumMod val="50000"/>
                  </a:schemeClr>
                </a:solidFill>
                <a:latin typeface="Century Gothic" panose="020B0502020202020204" pitchFamily="34" charset="0"/>
              </a:rPr>
              <a:t>- Mensal e Obrigatória -</a:t>
            </a:r>
          </a:p>
          <a:p>
            <a:pPr algn="ctr"/>
            <a:endParaRPr lang="pt-BR" sz="500" dirty="0">
              <a:solidFill>
                <a:schemeClr val="bg2">
                  <a:lumMod val="50000"/>
                </a:schemeClr>
              </a:solidFill>
              <a:latin typeface="Century Gothic" panose="020B0502020202020204" pitchFamily="34" charset="0"/>
            </a:endParaRPr>
          </a:p>
          <a:p>
            <a:pPr algn="ctr"/>
            <a:r>
              <a:rPr lang="pt-BR" sz="1300" dirty="0">
                <a:solidFill>
                  <a:schemeClr val="bg2">
                    <a:lumMod val="50000"/>
                  </a:schemeClr>
                </a:solidFill>
                <a:latin typeface="Century Gothic" panose="020B0502020202020204" pitchFamily="34" charset="0"/>
              </a:rPr>
              <a:t>Equivalente a do Participante </a:t>
            </a:r>
            <a:r>
              <a:rPr lang="pt-BR" sz="1300" b="1" dirty="0">
                <a:solidFill>
                  <a:schemeClr val="bg2">
                    <a:lumMod val="50000"/>
                  </a:schemeClr>
                </a:solidFill>
                <a:latin typeface="Century Gothic" panose="020B0502020202020204" pitchFamily="34" charset="0"/>
              </a:rPr>
              <a:t>sem exceder o percentual de 7,5% do SP</a:t>
            </a:r>
          </a:p>
        </p:txBody>
      </p:sp>
      <p:sp>
        <p:nvSpPr>
          <p:cNvPr id="14" name="Espaço Reservado para Texto 5">
            <a:extLst>
              <a:ext uri="{FF2B5EF4-FFF2-40B4-BE49-F238E27FC236}">
                <a16:creationId xmlns:a16="http://schemas.microsoft.com/office/drawing/2014/main" xmlns="" id="{FF03DFB9-3ABE-FA25-FE44-D1BC2682C2AD}"/>
              </a:ext>
            </a:extLst>
          </p:cNvPr>
          <p:cNvSpPr txBox="1">
            <a:spLocks/>
          </p:cNvSpPr>
          <p:nvPr/>
        </p:nvSpPr>
        <p:spPr>
          <a:xfrm>
            <a:off x="4619354" y="586466"/>
            <a:ext cx="4342210"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buClrTx/>
            </a:pPr>
            <a:r>
              <a:rPr lang="pt-BR" dirty="0">
                <a:latin typeface="Century Gothic" panose="020B0502020202020204" pitchFamily="34" charset="0"/>
              </a:rPr>
              <a:t>CONTRIBUIÇÕES DO PATROCINADOR</a:t>
            </a:r>
          </a:p>
        </p:txBody>
      </p:sp>
      <p:sp>
        <p:nvSpPr>
          <p:cNvPr id="18" name="Retângulo: Cantos Arredondados 17">
            <a:extLst>
              <a:ext uri="{FF2B5EF4-FFF2-40B4-BE49-F238E27FC236}">
                <a16:creationId xmlns:a16="http://schemas.microsoft.com/office/drawing/2014/main" xmlns="" id="{8E245B68-A434-F16B-151F-FBD6151F2D61}"/>
              </a:ext>
            </a:extLst>
          </p:cNvPr>
          <p:cNvSpPr/>
          <p:nvPr/>
        </p:nvSpPr>
        <p:spPr>
          <a:xfrm>
            <a:off x="339329" y="2273328"/>
            <a:ext cx="3751118" cy="864728"/>
          </a:xfrm>
          <a:prstGeom prst="roundRect">
            <a:avLst/>
          </a:prstGeom>
          <a:solidFill>
            <a:srgbClr val="B6D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bg2">
                    <a:lumMod val="50000"/>
                  </a:schemeClr>
                </a:solidFill>
                <a:latin typeface="Century Gothic" panose="020B0502020202020204" pitchFamily="34" charset="0"/>
              </a:rPr>
              <a:t>CONTRIBUIÇÃO ADICIONAL</a:t>
            </a:r>
          </a:p>
          <a:p>
            <a:pPr algn="ctr"/>
            <a:r>
              <a:rPr lang="pt-BR" sz="1300" dirty="0">
                <a:solidFill>
                  <a:schemeClr val="bg2">
                    <a:lumMod val="50000"/>
                  </a:schemeClr>
                </a:solidFill>
                <a:latin typeface="Century Gothic" panose="020B0502020202020204" pitchFamily="34" charset="0"/>
              </a:rPr>
              <a:t>- Mensal e Facultativa -</a:t>
            </a:r>
          </a:p>
          <a:p>
            <a:pPr algn="ctr"/>
            <a:r>
              <a:rPr lang="pt-BR" sz="1300" dirty="0">
                <a:solidFill>
                  <a:schemeClr val="bg2">
                    <a:lumMod val="50000"/>
                  </a:schemeClr>
                </a:solidFill>
                <a:latin typeface="Century Gothic" panose="020B0502020202020204" pitchFamily="34" charset="0"/>
              </a:rPr>
              <a:t> </a:t>
            </a:r>
          </a:p>
          <a:p>
            <a:pPr algn="ctr"/>
            <a:r>
              <a:rPr lang="pt-BR" sz="1300" b="1" dirty="0">
                <a:solidFill>
                  <a:schemeClr val="bg2">
                    <a:lumMod val="50000"/>
                  </a:schemeClr>
                </a:solidFill>
                <a:latin typeface="Century Gothic" panose="020B0502020202020204" pitchFamily="34" charset="0"/>
              </a:rPr>
              <a:t>Mínima de 3% </a:t>
            </a:r>
            <a:r>
              <a:rPr lang="pt-BR" sz="1300" dirty="0">
                <a:solidFill>
                  <a:schemeClr val="bg2">
                    <a:lumMod val="50000"/>
                  </a:schemeClr>
                </a:solidFill>
                <a:latin typeface="Century Gothic" panose="020B0502020202020204" pitchFamily="34" charset="0"/>
              </a:rPr>
              <a:t>do Salário de Participação</a:t>
            </a:r>
          </a:p>
        </p:txBody>
      </p:sp>
      <p:sp>
        <p:nvSpPr>
          <p:cNvPr id="20" name="Retângulo: Cantos Arredondados 19">
            <a:extLst>
              <a:ext uri="{FF2B5EF4-FFF2-40B4-BE49-F238E27FC236}">
                <a16:creationId xmlns:a16="http://schemas.microsoft.com/office/drawing/2014/main" xmlns="" id="{13F25CCF-358D-AC74-C19F-39E5F4CE209C}"/>
              </a:ext>
            </a:extLst>
          </p:cNvPr>
          <p:cNvSpPr/>
          <p:nvPr/>
        </p:nvSpPr>
        <p:spPr>
          <a:xfrm>
            <a:off x="335182" y="3226590"/>
            <a:ext cx="3751118" cy="864728"/>
          </a:xfrm>
          <a:prstGeom prst="roundRect">
            <a:avLst/>
          </a:prstGeom>
          <a:solidFill>
            <a:srgbClr val="B6D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bg2">
                    <a:lumMod val="50000"/>
                  </a:schemeClr>
                </a:solidFill>
                <a:latin typeface="Century Gothic" panose="020B0502020202020204" pitchFamily="34" charset="0"/>
              </a:rPr>
              <a:t>CONTRIBUIÇÃO DE RISCO</a:t>
            </a:r>
          </a:p>
          <a:p>
            <a:pPr algn="ctr"/>
            <a:r>
              <a:rPr lang="pt-BR" sz="1300" dirty="0">
                <a:solidFill>
                  <a:schemeClr val="bg2">
                    <a:lumMod val="50000"/>
                  </a:schemeClr>
                </a:solidFill>
                <a:latin typeface="Century Gothic" panose="020B0502020202020204" pitchFamily="34" charset="0"/>
              </a:rPr>
              <a:t>- Mensal e se opção pelo seguro -</a:t>
            </a:r>
          </a:p>
          <a:p>
            <a:pPr algn="ctr"/>
            <a:r>
              <a:rPr lang="pt-BR" sz="1300" dirty="0">
                <a:solidFill>
                  <a:schemeClr val="bg2">
                    <a:lumMod val="50000"/>
                  </a:schemeClr>
                </a:solidFill>
                <a:latin typeface="Century Gothic" panose="020B0502020202020204" pitchFamily="34" charset="0"/>
              </a:rPr>
              <a:t> </a:t>
            </a:r>
          </a:p>
          <a:p>
            <a:pPr algn="ctr"/>
            <a:r>
              <a:rPr lang="pt-BR" sz="1300" dirty="0">
                <a:solidFill>
                  <a:schemeClr val="bg2">
                    <a:lumMod val="50000"/>
                  </a:schemeClr>
                </a:solidFill>
                <a:latin typeface="Century Gothic" panose="020B0502020202020204" pitchFamily="34" charset="0"/>
              </a:rPr>
              <a:t>Alíquota a definir</a:t>
            </a:r>
          </a:p>
        </p:txBody>
      </p:sp>
      <p:sp>
        <p:nvSpPr>
          <p:cNvPr id="21" name="Retângulo: Cantos Arredondados 20">
            <a:extLst>
              <a:ext uri="{FF2B5EF4-FFF2-40B4-BE49-F238E27FC236}">
                <a16:creationId xmlns:a16="http://schemas.microsoft.com/office/drawing/2014/main" xmlns="" id="{B993533D-2F37-B554-528E-120C7AB9C17F}"/>
              </a:ext>
            </a:extLst>
          </p:cNvPr>
          <p:cNvSpPr/>
          <p:nvPr/>
        </p:nvSpPr>
        <p:spPr>
          <a:xfrm>
            <a:off x="335182" y="4179852"/>
            <a:ext cx="3751118" cy="864727"/>
          </a:xfrm>
          <a:prstGeom prst="roundRect">
            <a:avLst/>
          </a:prstGeom>
          <a:solidFill>
            <a:srgbClr val="B6D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bg2">
                    <a:lumMod val="50000"/>
                  </a:schemeClr>
                </a:solidFill>
                <a:latin typeface="Century Gothic" panose="020B0502020202020204" pitchFamily="34" charset="0"/>
              </a:rPr>
              <a:t>CONTRIBUIÇÃO ADICIONAL DE RISCO</a:t>
            </a:r>
          </a:p>
          <a:p>
            <a:pPr algn="ctr"/>
            <a:r>
              <a:rPr lang="pt-BR" sz="1300" dirty="0">
                <a:solidFill>
                  <a:schemeClr val="bg2">
                    <a:lumMod val="50000"/>
                  </a:schemeClr>
                </a:solidFill>
                <a:latin typeface="Century Gothic" panose="020B0502020202020204" pitchFamily="34" charset="0"/>
              </a:rPr>
              <a:t>- Mensal e se opção pelo seguro -</a:t>
            </a:r>
          </a:p>
          <a:p>
            <a:pPr algn="ctr"/>
            <a:r>
              <a:rPr lang="pt-BR" sz="1300" dirty="0">
                <a:solidFill>
                  <a:schemeClr val="bg2">
                    <a:lumMod val="50000"/>
                  </a:schemeClr>
                </a:solidFill>
                <a:latin typeface="Century Gothic" panose="020B0502020202020204" pitchFamily="34" charset="0"/>
              </a:rPr>
              <a:t> </a:t>
            </a:r>
          </a:p>
          <a:p>
            <a:pPr algn="ctr"/>
            <a:r>
              <a:rPr lang="pt-BR" sz="1300" dirty="0">
                <a:solidFill>
                  <a:schemeClr val="bg2">
                    <a:lumMod val="50000"/>
                  </a:schemeClr>
                </a:solidFill>
                <a:latin typeface="Century Gothic" panose="020B0502020202020204" pitchFamily="34" charset="0"/>
              </a:rPr>
              <a:t>Alíquota a definir</a:t>
            </a:r>
          </a:p>
        </p:txBody>
      </p:sp>
      <p:sp>
        <p:nvSpPr>
          <p:cNvPr id="22" name="Retângulo: Cantos Arredondados 21">
            <a:extLst>
              <a:ext uri="{FF2B5EF4-FFF2-40B4-BE49-F238E27FC236}">
                <a16:creationId xmlns:a16="http://schemas.microsoft.com/office/drawing/2014/main" xmlns="" id="{8CBA4C7C-B8E4-9795-DA2E-EF7EAA8EF0A5}"/>
              </a:ext>
            </a:extLst>
          </p:cNvPr>
          <p:cNvSpPr/>
          <p:nvPr/>
        </p:nvSpPr>
        <p:spPr>
          <a:xfrm>
            <a:off x="4914900" y="3216863"/>
            <a:ext cx="3751118" cy="864728"/>
          </a:xfrm>
          <a:prstGeom prst="roundRect">
            <a:avLst/>
          </a:prstGeom>
          <a:solidFill>
            <a:srgbClr val="B6D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bg2">
                    <a:lumMod val="50000"/>
                  </a:schemeClr>
                </a:solidFill>
                <a:latin typeface="Century Gothic" panose="020B0502020202020204" pitchFamily="34" charset="0"/>
              </a:rPr>
              <a:t>CONTRIBUIÇÃO DE RISCO</a:t>
            </a:r>
          </a:p>
          <a:p>
            <a:pPr algn="ctr"/>
            <a:r>
              <a:rPr lang="pt-BR" sz="1300" dirty="0">
                <a:solidFill>
                  <a:schemeClr val="bg2">
                    <a:lumMod val="50000"/>
                  </a:schemeClr>
                </a:solidFill>
                <a:latin typeface="Century Gothic" panose="020B0502020202020204" pitchFamily="34" charset="0"/>
              </a:rPr>
              <a:t>- Mensal e se opção pelo seguro -</a:t>
            </a:r>
          </a:p>
          <a:p>
            <a:pPr algn="ctr"/>
            <a:r>
              <a:rPr lang="pt-BR" sz="1300" dirty="0">
                <a:solidFill>
                  <a:schemeClr val="bg2">
                    <a:lumMod val="50000"/>
                  </a:schemeClr>
                </a:solidFill>
                <a:latin typeface="Century Gothic" panose="020B0502020202020204" pitchFamily="34" charset="0"/>
              </a:rPr>
              <a:t> </a:t>
            </a:r>
          </a:p>
          <a:p>
            <a:pPr algn="ctr"/>
            <a:r>
              <a:rPr lang="pt-BR" sz="1300" dirty="0">
                <a:solidFill>
                  <a:schemeClr val="bg2">
                    <a:lumMod val="50000"/>
                  </a:schemeClr>
                </a:solidFill>
                <a:latin typeface="Century Gothic" panose="020B0502020202020204" pitchFamily="34" charset="0"/>
              </a:rPr>
              <a:t>Equivalente a do Participante</a:t>
            </a:r>
          </a:p>
        </p:txBody>
      </p:sp>
      <p:pic>
        <p:nvPicPr>
          <p:cNvPr id="23" name="Imagem 22" descr="Ícone&#10;&#10;Descrição gerada automaticamente">
            <a:extLst>
              <a:ext uri="{FF2B5EF4-FFF2-40B4-BE49-F238E27FC236}">
                <a16:creationId xmlns:a16="http://schemas.microsoft.com/office/drawing/2014/main" xmlns="" id="{29242142-4B0E-D816-219E-9DD3D70277A4}"/>
              </a:ext>
            </a:extLst>
          </p:cNvPr>
          <p:cNvPicPr>
            <a:picLocks noChangeAspect="1"/>
          </p:cNvPicPr>
          <p:nvPr/>
        </p:nvPicPr>
        <p:blipFill>
          <a:blip r:embed="rId3"/>
          <a:stretch>
            <a:fillRect/>
          </a:stretch>
        </p:blipFill>
        <p:spPr>
          <a:xfrm>
            <a:off x="7630700" y="4655408"/>
            <a:ext cx="1416767" cy="443299"/>
          </a:xfrm>
          <a:prstGeom prst="rect">
            <a:avLst/>
          </a:prstGeom>
        </p:spPr>
      </p:pic>
    </p:spTree>
    <p:extLst>
      <p:ext uri="{BB962C8B-B14F-4D97-AF65-F5344CB8AC3E}">
        <p14:creationId xmlns:p14="http://schemas.microsoft.com/office/powerpoint/2010/main" val="297851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8"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12946"/>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Text Box 1" descr="Retângulo 7">
            <a:extLst>
              <a:ext uri="{FF2B5EF4-FFF2-40B4-BE49-F238E27FC236}">
                <a16:creationId xmlns:a16="http://schemas.microsoft.com/office/drawing/2014/main" xmlns="" id="{1543F63D-BEE9-4278-BF78-7A0D53CCFFA0}"/>
              </a:ext>
            </a:extLst>
          </p:cNvPr>
          <p:cNvSpPr txBox="1">
            <a:spLocks/>
          </p:cNvSpPr>
          <p:nvPr/>
        </p:nvSpPr>
        <p:spPr bwMode="auto">
          <a:xfrm>
            <a:off x="2016743" y="803396"/>
            <a:ext cx="5084771" cy="300082"/>
          </a:xfrm>
          <a:prstGeom prst="rect">
            <a:avLst/>
          </a:prstGeom>
          <a:noFill/>
          <a:ln>
            <a:noFill/>
          </a:ln>
          <a:effec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685800">
              <a:buClrTx/>
            </a:pPr>
            <a:r>
              <a:rPr lang="pt-BR" altLang="pt-BR" sz="1350" b="1" kern="1200" dirty="0">
                <a:solidFill>
                  <a:prstClr val="white"/>
                </a:solidFill>
                <a:latin typeface="Century Gothic" panose="020B0502020202020204" pitchFamily="34" charset="0"/>
                <a:cs typeface="Calibri" panose="020F0502020204030204" pitchFamily="34" charset="0"/>
                <a:sym typeface="Calibri" panose="020F0502020204030204" pitchFamily="34" charset="0"/>
              </a:rPr>
              <a:t>Documentos</a:t>
            </a:r>
            <a:endParaRPr lang="pt-BR" altLang="pt-BR" sz="1200" kern="1200" dirty="0">
              <a:solidFill>
                <a:prstClr val="white"/>
              </a:solidFill>
              <a:latin typeface="Century Gothic" panose="020B0502020202020204" pitchFamily="34" charset="0"/>
              <a:cs typeface="Calibri" panose="020F0502020204030204" pitchFamily="34" charset="0"/>
              <a:sym typeface="Calibri" panose="020F0502020204030204" pitchFamily="34" charset="0"/>
            </a:endParaRPr>
          </a:p>
        </p:txBody>
      </p:sp>
      <p:sp>
        <p:nvSpPr>
          <p:cNvPr id="4" name="Text Box 7" descr="Title 1">
            <a:extLst>
              <a:ext uri="{FF2B5EF4-FFF2-40B4-BE49-F238E27FC236}">
                <a16:creationId xmlns:a16="http://schemas.microsoft.com/office/drawing/2014/main" xmlns="" id="{F8CB58C3-45F4-A927-4D41-595F5DEAF1D2}"/>
              </a:ext>
            </a:extLst>
          </p:cNvPr>
          <p:cNvSpPr txBox="1">
            <a:spLocks/>
          </p:cNvSpPr>
          <p:nvPr/>
        </p:nvSpPr>
        <p:spPr bwMode="auto">
          <a:xfrm>
            <a:off x="335182" y="23244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PLANO DE CUSTEIO - CONTRIBUIÇÕES</a:t>
            </a:r>
          </a:p>
        </p:txBody>
      </p:sp>
      <p:sp>
        <p:nvSpPr>
          <p:cNvPr id="6" name="Espaço Reservado para Texto 5">
            <a:extLst>
              <a:ext uri="{FF2B5EF4-FFF2-40B4-BE49-F238E27FC236}">
                <a16:creationId xmlns:a16="http://schemas.microsoft.com/office/drawing/2014/main" xmlns="" id="{C7E27B73-3C55-030A-1EC5-0B7F68D3C974}"/>
              </a:ext>
            </a:extLst>
          </p:cNvPr>
          <p:cNvSpPr>
            <a:spLocks noGrp="1"/>
          </p:cNvSpPr>
          <p:nvPr>
            <p:ph type="body" idx="1"/>
          </p:nvPr>
        </p:nvSpPr>
        <p:spPr>
          <a:xfrm>
            <a:off x="273433" y="574077"/>
            <a:ext cx="3999308" cy="617934"/>
          </a:xfrm>
        </p:spPr>
        <p:txBody>
          <a:bodyPr/>
          <a:lstStyle/>
          <a:p>
            <a:r>
              <a:rPr lang="pt-BR" dirty="0">
                <a:latin typeface="Century Gothic" panose="020B0502020202020204" pitchFamily="34" charset="0"/>
              </a:rPr>
              <a:t>CONTRIBUIÇÕES DO PARTICIPANTE</a:t>
            </a:r>
          </a:p>
        </p:txBody>
      </p:sp>
      <p:sp>
        <p:nvSpPr>
          <p:cNvPr id="11" name="Retângulo: Cantos Arredondados 10">
            <a:extLst>
              <a:ext uri="{FF2B5EF4-FFF2-40B4-BE49-F238E27FC236}">
                <a16:creationId xmlns:a16="http://schemas.microsoft.com/office/drawing/2014/main" xmlns="" id="{08899C34-3C85-E976-9F87-62E2BF8DED3C}"/>
              </a:ext>
            </a:extLst>
          </p:cNvPr>
          <p:cNvSpPr/>
          <p:nvPr/>
        </p:nvSpPr>
        <p:spPr>
          <a:xfrm>
            <a:off x="339329" y="1231805"/>
            <a:ext cx="3751118" cy="952989"/>
          </a:xfrm>
          <a:prstGeom prst="roundRect">
            <a:avLst/>
          </a:prstGeom>
          <a:solidFill>
            <a:srgbClr val="B6DF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300" b="1" dirty="0">
                <a:solidFill>
                  <a:schemeClr val="bg2">
                    <a:lumMod val="50000"/>
                  </a:schemeClr>
                </a:solidFill>
                <a:latin typeface="Century Gothic" panose="020B0502020202020204" pitchFamily="34" charset="0"/>
              </a:rPr>
              <a:t>CONTRIBUIÇÃO VOLUNTÁRIA</a:t>
            </a:r>
          </a:p>
          <a:p>
            <a:pPr algn="ctr"/>
            <a:r>
              <a:rPr lang="pt-BR" sz="1300" dirty="0">
                <a:solidFill>
                  <a:schemeClr val="bg2">
                    <a:lumMod val="50000"/>
                  </a:schemeClr>
                </a:solidFill>
                <a:latin typeface="Century Gothic" panose="020B0502020202020204" pitchFamily="34" charset="0"/>
              </a:rPr>
              <a:t>- Esporádica e Facultativa -</a:t>
            </a:r>
          </a:p>
          <a:p>
            <a:pPr algn="ctr"/>
            <a:r>
              <a:rPr lang="pt-BR" sz="1300" dirty="0">
                <a:solidFill>
                  <a:schemeClr val="bg2">
                    <a:lumMod val="50000"/>
                  </a:schemeClr>
                </a:solidFill>
                <a:latin typeface="Century Gothic" panose="020B0502020202020204" pitchFamily="34" charset="0"/>
              </a:rPr>
              <a:t> </a:t>
            </a:r>
          </a:p>
          <a:p>
            <a:pPr algn="ctr"/>
            <a:r>
              <a:rPr lang="pt-BR" sz="1300" dirty="0">
                <a:solidFill>
                  <a:schemeClr val="bg2">
                    <a:lumMod val="50000"/>
                  </a:schemeClr>
                </a:solidFill>
                <a:latin typeface="Century Gothic" panose="020B0502020202020204" pitchFamily="34" charset="0"/>
              </a:rPr>
              <a:t>Livre valor</a:t>
            </a:r>
          </a:p>
        </p:txBody>
      </p:sp>
      <p:sp>
        <p:nvSpPr>
          <p:cNvPr id="14" name="Espaço Reservado para Texto 5">
            <a:extLst>
              <a:ext uri="{FF2B5EF4-FFF2-40B4-BE49-F238E27FC236}">
                <a16:creationId xmlns:a16="http://schemas.microsoft.com/office/drawing/2014/main" xmlns="" id="{FF03DFB9-3ABE-FA25-FE44-D1BC2682C2AD}"/>
              </a:ext>
            </a:extLst>
          </p:cNvPr>
          <p:cNvSpPr txBox="1">
            <a:spLocks/>
          </p:cNvSpPr>
          <p:nvPr/>
        </p:nvSpPr>
        <p:spPr>
          <a:xfrm>
            <a:off x="4619354" y="586466"/>
            <a:ext cx="4342210"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buClrTx/>
            </a:pPr>
            <a:r>
              <a:rPr lang="pt-BR" dirty="0">
                <a:latin typeface="Century Gothic" panose="020B0502020202020204" pitchFamily="34" charset="0"/>
              </a:rPr>
              <a:t>CONTRIBUIÇÕES DO PATROCINADOR</a:t>
            </a:r>
          </a:p>
        </p:txBody>
      </p:sp>
      <p:pic>
        <p:nvPicPr>
          <p:cNvPr id="23" name="Imagem 22" descr="Ícone&#10;&#10;Descrição gerada automaticamente">
            <a:extLst>
              <a:ext uri="{FF2B5EF4-FFF2-40B4-BE49-F238E27FC236}">
                <a16:creationId xmlns:a16="http://schemas.microsoft.com/office/drawing/2014/main" xmlns="" id="{29242142-4B0E-D816-219E-9DD3D70277A4}"/>
              </a:ext>
            </a:extLst>
          </p:cNvPr>
          <p:cNvPicPr>
            <a:picLocks noChangeAspect="1"/>
          </p:cNvPicPr>
          <p:nvPr/>
        </p:nvPicPr>
        <p:blipFill>
          <a:blip r:embed="rId3"/>
          <a:stretch>
            <a:fillRect/>
          </a:stretch>
        </p:blipFill>
        <p:spPr>
          <a:xfrm>
            <a:off x="7630700" y="4655408"/>
            <a:ext cx="1416767" cy="443299"/>
          </a:xfrm>
          <a:prstGeom prst="rect">
            <a:avLst/>
          </a:prstGeom>
        </p:spPr>
      </p:pic>
    </p:spTree>
    <p:extLst>
      <p:ext uri="{BB962C8B-B14F-4D97-AF65-F5344CB8AC3E}">
        <p14:creationId xmlns:p14="http://schemas.microsoft.com/office/powerpoint/2010/main" val="36278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xmlns="" id="{81171D08-0195-68A5-4778-909E59972FC5}"/>
              </a:ext>
            </a:extLst>
          </p:cNvPr>
          <p:cNvSpPr/>
          <p:nvPr/>
        </p:nvSpPr>
        <p:spPr>
          <a:xfrm flipV="1">
            <a:off x="0" y="-12946"/>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sp>
        <p:nvSpPr>
          <p:cNvPr id="8" name="Text Box 7" descr="Title 1">
            <a:extLst>
              <a:ext uri="{FF2B5EF4-FFF2-40B4-BE49-F238E27FC236}">
                <a16:creationId xmlns:a16="http://schemas.microsoft.com/office/drawing/2014/main" xmlns="" id="{3DA8F883-0B92-4F4C-2102-05C810BD934B}"/>
              </a:ext>
            </a:extLst>
          </p:cNvPr>
          <p:cNvSpPr txBox="1">
            <a:spLocks/>
          </p:cNvSpPr>
          <p:nvPr/>
        </p:nvSpPr>
        <p:spPr bwMode="auto">
          <a:xfrm>
            <a:off x="335182" y="23244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PLANO DE CUSTEIO - CONTRIBUIÇÕES</a:t>
            </a:r>
          </a:p>
        </p:txBody>
      </p:sp>
      <p:graphicFrame>
        <p:nvGraphicFramePr>
          <p:cNvPr id="9" name="Diagrama 8">
            <a:extLst>
              <a:ext uri="{FF2B5EF4-FFF2-40B4-BE49-F238E27FC236}">
                <a16:creationId xmlns:a16="http://schemas.microsoft.com/office/drawing/2014/main" xmlns="" id="{DFCEC905-5E32-AF4A-E7AE-B7B50F7E4C4F}"/>
              </a:ext>
            </a:extLst>
          </p:cNvPr>
          <p:cNvGraphicFramePr/>
          <p:nvPr>
            <p:extLst>
              <p:ext uri="{D42A27DB-BD31-4B8C-83A1-F6EECF244321}">
                <p14:modId xmlns:p14="http://schemas.microsoft.com/office/powerpoint/2010/main" val="2640498898"/>
              </p:ext>
            </p:extLst>
          </p:nvPr>
        </p:nvGraphicFramePr>
        <p:xfrm>
          <a:off x="1413468" y="104878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7794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Text Box 1" descr="Retângulo 7">
            <a:extLst>
              <a:ext uri="{FF2B5EF4-FFF2-40B4-BE49-F238E27FC236}">
                <a16:creationId xmlns:a16="http://schemas.microsoft.com/office/drawing/2014/main" xmlns="" id="{1543F63D-BEE9-4278-BF78-7A0D53CCFFA0}"/>
              </a:ext>
            </a:extLst>
          </p:cNvPr>
          <p:cNvSpPr txBox="1">
            <a:spLocks/>
          </p:cNvSpPr>
          <p:nvPr/>
        </p:nvSpPr>
        <p:spPr bwMode="auto">
          <a:xfrm>
            <a:off x="2016743" y="803396"/>
            <a:ext cx="5084771" cy="300082"/>
          </a:xfrm>
          <a:prstGeom prst="rect">
            <a:avLst/>
          </a:prstGeom>
          <a:noFill/>
          <a:ln>
            <a:noFill/>
          </a:ln>
          <a:effec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685800">
              <a:buClrTx/>
            </a:pPr>
            <a:r>
              <a:rPr lang="pt-BR" altLang="pt-BR" sz="1350" b="1" kern="1200" dirty="0">
                <a:solidFill>
                  <a:prstClr val="white"/>
                </a:solidFill>
                <a:latin typeface="Century Gothic" panose="020B0502020202020204" pitchFamily="34" charset="0"/>
                <a:cs typeface="Calibri" panose="020F0502020204030204" pitchFamily="34" charset="0"/>
                <a:sym typeface="Calibri" panose="020F0502020204030204" pitchFamily="34" charset="0"/>
              </a:rPr>
              <a:t>Documentos</a:t>
            </a:r>
            <a:endParaRPr lang="pt-BR" altLang="pt-BR" sz="1200" kern="1200" dirty="0">
              <a:solidFill>
                <a:prstClr val="white"/>
              </a:solidFill>
              <a:latin typeface="Century Gothic" panose="020B0502020202020204" pitchFamily="34" charset="0"/>
              <a:cs typeface="Calibri" panose="020F0502020204030204" pitchFamily="34" charset="0"/>
              <a:sym typeface="Calibri" panose="020F0502020204030204" pitchFamily="34" charset="0"/>
            </a:endParaRPr>
          </a:p>
        </p:txBody>
      </p:sp>
      <p:sp>
        <p:nvSpPr>
          <p:cNvPr id="4" name="Text Box 7" descr="Title 1">
            <a:extLst>
              <a:ext uri="{FF2B5EF4-FFF2-40B4-BE49-F238E27FC236}">
                <a16:creationId xmlns:a16="http://schemas.microsoft.com/office/drawing/2014/main" xmlns="" id="{F8CB58C3-45F4-A927-4D41-595F5DEAF1D2}"/>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PLANO DE CUSTEIO - CONTRIBUIÇÕES</a:t>
            </a:r>
          </a:p>
        </p:txBody>
      </p:sp>
      <p:pic>
        <p:nvPicPr>
          <p:cNvPr id="5122" name="Picture 2">
            <a:extLst>
              <a:ext uri="{FF2B5EF4-FFF2-40B4-BE49-F238E27FC236}">
                <a16:creationId xmlns:a16="http://schemas.microsoft.com/office/drawing/2014/main" xmlns="" id="{2051F330-2CF6-67EE-3EC4-816846BB5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68" y="1376011"/>
            <a:ext cx="1272408" cy="987304"/>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Texto 5">
            <a:extLst>
              <a:ext uri="{FF2B5EF4-FFF2-40B4-BE49-F238E27FC236}">
                <a16:creationId xmlns:a16="http://schemas.microsoft.com/office/drawing/2014/main" xmlns="" id="{C389EB1B-8EDE-3417-9095-5CFD5DF69AF5}"/>
              </a:ext>
            </a:extLst>
          </p:cNvPr>
          <p:cNvSpPr txBox="1">
            <a:spLocks/>
          </p:cNvSpPr>
          <p:nvPr/>
        </p:nvSpPr>
        <p:spPr>
          <a:xfrm>
            <a:off x="2173215" y="598733"/>
            <a:ext cx="5267207" cy="617934"/>
          </a:xfrm>
          <a:prstGeom prst="rect">
            <a:avLst/>
          </a:prstGeom>
        </p:spPr>
        <p:txBody>
          <a:bodyPr vert="horz" lIns="91440" tIns="45720" rIns="91440" bIns="45720" rtlCol="0" anchor="b">
            <a:no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buClrTx/>
            </a:pPr>
            <a:r>
              <a:rPr lang="pt-BR" dirty="0">
                <a:latin typeface="Century Gothic" panose="020B0502020202020204" pitchFamily="34" charset="0"/>
              </a:rPr>
              <a:t>MODALIDADE DE CONTRIBUIÇÃO DEFINIDA </a:t>
            </a:r>
          </a:p>
        </p:txBody>
      </p:sp>
      <p:pic>
        <p:nvPicPr>
          <p:cNvPr id="8" name="Imagem 7" descr="Ícone&#10;&#10;Descrição gerada automaticamente">
            <a:extLst>
              <a:ext uri="{FF2B5EF4-FFF2-40B4-BE49-F238E27FC236}">
                <a16:creationId xmlns:a16="http://schemas.microsoft.com/office/drawing/2014/main" xmlns="" id="{432E9251-23A6-C2A4-E8BC-7CF6C4F4761D}"/>
              </a:ext>
            </a:extLst>
          </p:cNvPr>
          <p:cNvPicPr>
            <a:picLocks noChangeAspect="1"/>
          </p:cNvPicPr>
          <p:nvPr/>
        </p:nvPicPr>
        <p:blipFill>
          <a:blip r:embed="rId4"/>
          <a:stretch>
            <a:fillRect/>
          </a:stretch>
        </p:blipFill>
        <p:spPr>
          <a:xfrm>
            <a:off x="7630700" y="4655408"/>
            <a:ext cx="1416767" cy="443299"/>
          </a:xfrm>
          <a:prstGeom prst="rect">
            <a:avLst/>
          </a:prstGeom>
        </p:spPr>
      </p:pic>
      <p:grpSp>
        <p:nvGrpSpPr>
          <p:cNvPr id="10" name="Agrupar 9">
            <a:extLst>
              <a:ext uri="{FF2B5EF4-FFF2-40B4-BE49-F238E27FC236}">
                <a16:creationId xmlns:a16="http://schemas.microsoft.com/office/drawing/2014/main" xmlns="" id="{27C86500-B749-C621-6D14-D044107FD458}"/>
              </a:ext>
            </a:extLst>
          </p:cNvPr>
          <p:cNvGrpSpPr/>
          <p:nvPr/>
        </p:nvGrpSpPr>
        <p:grpSpPr>
          <a:xfrm>
            <a:off x="2715692" y="2571750"/>
            <a:ext cx="6331775" cy="2550869"/>
            <a:chOff x="2715692" y="2571750"/>
            <a:chExt cx="6331775" cy="2550869"/>
          </a:xfrm>
        </p:grpSpPr>
        <p:sp>
          <p:nvSpPr>
            <p:cNvPr id="3" name="Espaço Reservado para Texto 5">
              <a:extLst>
                <a:ext uri="{FF2B5EF4-FFF2-40B4-BE49-F238E27FC236}">
                  <a16:creationId xmlns:a16="http://schemas.microsoft.com/office/drawing/2014/main" xmlns="" id="{37F71530-5B10-E1B5-29B6-1ED41630373A}"/>
                </a:ext>
              </a:extLst>
            </p:cNvPr>
            <p:cNvSpPr txBox="1">
              <a:spLocks/>
            </p:cNvSpPr>
            <p:nvPr/>
          </p:nvSpPr>
          <p:spPr>
            <a:xfrm>
              <a:off x="2715692" y="4504685"/>
              <a:ext cx="3999308" cy="617934"/>
            </a:xfrm>
            <a:prstGeom prst="rect">
              <a:avLst/>
            </a:prstGeom>
          </p:spPr>
          <p:txBody>
            <a:bodyPr vert="horz" lIns="91440" tIns="45720" rIns="91440" bIns="4572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algn="ctr">
                <a:buClrTx/>
              </a:pPr>
              <a:r>
                <a:rPr lang="pt-BR" dirty="0">
                  <a:latin typeface="Century Gothic" panose="020B0502020202020204" pitchFamily="34" charset="0"/>
                </a:rPr>
                <a:t>SALDO TOTAL INDIVIDUAL</a:t>
              </a:r>
            </a:p>
          </p:txBody>
        </p:sp>
        <p:sp>
          <p:nvSpPr>
            <p:cNvPr id="9" name="Text Box 1" descr="Retângulo 7">
              <a:extLst>
                <a:ext uri="{FF2B5EF4-FFF2-40B4-BE49-F238E27FC236}">
                  <a16:creationId xmlns:a16="http://schemas.microsoft.com/office/drawing/2014/main" xmlns="" id="{7666BEC4-D8A4-0E0C-1B86-ED0FCF41E05D}"/>
                </a:ext>
              </a:extLst>
            </p:cNvPr>
            <p:cNvSpPr txBox="1">
              <a:spLocks/>
            </p:cNvSpPr>
            <p:nvPr/>
          </p:nvSpPr>
          <p:spPr bwMode="auto">
            <a:xfrm>
              <a:off x="6769695" y="2571750"/>
              <a:ext cx="2277772" cy="160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a:r>
                <a:rPr lang="pt-BR" sz="1400" dirty="0">
                  <a:solidFill>
                    <a:schemeClr val="tx1"/>
                  </a:solidFill>
                  <a:latin typeface="Century Gothic" panose="020B0502020202020204" pitchFamily="34" charset="0"/>
                  <a:cs typeface="Poppins" panose="00000500000000000000" pitchFamily="2" charset="0"/>
                </a:rPr>
                <a:t>Alterações nos níveis de contribuição devem ser realizadas por </a:t>
              </a:r>
              <a:r>
                <a:rPr lang="pt-BR" sz="1400" b="1" dirty="0">
                  <a:solidFill>
                    <a:schemeClr val="tx1"/>
                  </a:solidFill>
                  <a:latin typeface="Century Gothic" panose="020B0502020202020204" pitchFamily="34" charset="0"/>
                  <a:cs typeface="Poppins" panose="00000500000000000000" pitchFamily="2" charset="0"/>
                </a:rPr>
                <a:t>meio do Fale Conosco, no Portal</a:t>
              </a:r>
              <a:r>
                <a:rPr lang="pt-BR" sz="1400" b="1" dirty="0">
                  <a:solidFill>
                    <a:schemeClr val="tx1"/>
                  </a:solidFill>
                  <a:latin typeface="Century Gothic" panose="020B0502020202020204" pitchFamily="34" charset="0"/>
                  <a:ea typeface="+mn-ea"/>
                  <a:cs typeface="Poppins" panose="00000500000000000000" pitchFamily="2" charset="0"/>
                  <a:sym typeface="Calibri" panose="020F0502020204030204" pitchFamily="34" charset="0"/>
                </a:rPr>
                <a:t> da VIVA, a cada mês de julho para vigorar a partir de setembro.</a:t>
              </a:r>
              <a:endParaRPr lang="pt-BR" sz="1400" b="1" dirty="0">
                <a:solidFill>
                  <a:schemeClr val="tx1"/>
                </a:solidFill>
                <a:latin typeface="Century Gothic" panose="020B0502020202020204" pitchFamily="34" charset="0"/>
                <a:cs typeface="Poppins" panose="00000500000000000000" pitchFamily="2" charset="0"/>
              </a:endParaRPr>
            </a:p>
          </p:txBody>
        </p:sp>
      </p:grpSp>
      <p:pic>
        <p:nvPicPr>
          <p:cNvPr id="12" name="Picture 2">
            <a:extLst>
              <a:ext uri="{FF2B5EF4-FFF2-40B4-BE49-F238E27FC236}">
                <a16:creationId xmlns:a16="http://schemas.microsoft.com/office/drawing/2014/main" xmlns="" id="{F00387ED-4316-135C-9D43-5928F8B604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046" y="1169741"/>
            <a:ext cx="4591050" cy="3562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51A314F9-FAB4-1C6E-4014-A59CF9E81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68" y="2415785"/>
            <a:ext cx="1752552" cy="13598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xmlns="" id="{ED0F1B7D-7BE3-EE7A-9D77-5B75C47A1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199" y="4060715"/>
            <a:ext cx="1052077" cy="8163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xmlns="" id="{478FF709-04C4-A8C9-B49B-E60615394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27" y="3738843"/>
            <a:ext cx="1752552" cy="1359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3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 name="Rectangle 8">
            <a:extLst>
              <a:ext uri="{FF2B5EF4-FFF2-40B4-BE49-F238E27FC236}">
                <a16:creationId xmlns:a16="http://schemas.microsoft.com/office/drawing/2014/main" xmlns="" id="{16F4CA22-AFA5-42D8-A32A-F6395C7C1FEA}"/>
              </a:ext>
            </a:extLst>
          </p:cNvPr>
          <p:cNvSpPr>
            <a:spLocks noChangeArrowheads="1"/>
          </p:cNvSpPr>
          <p:nvPr/>
        </p:nvSpPr>
        <p:spPr bwMode="auto">
          <a:xfrm>
            <a:off x="2292153" y="3026670"/>
            <a:ext cx="232869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altLang="pt-BR" sz="1800" b="1" i="0" u="none" strike="noStrike" kern="0" cap="none" spc="0" normalizeH="0" baseline="0" noProof="0" dirty="0">
                <a:ln>
                  <a:noFill/>
                </a:ln>
                <a:solidFill>
                  <a:srgbClr val="3E3E3D"/>
                </a:solidFill>
                <a:effectLst>
                  <a:outerShdw blurRad="38100" dist="38100" dir="2700000" algn="tl">
                    <a:srgbClr val="000000">
                      <a:alpha val="43137"/>
                    </a:srgbClr>
                  </a:outerShdw>
                </a:effectLst>
                <a:uLnTx/>
                <a:uFillTx/>
                <a:latin typeface="Poppins" panose="020B0604020202020204" charset="0"/>
                <a:cs typeface="Poppins" panose="020B0604020202020204" charset="0"/>
                <a:sym typeface="Helvetica" panose="020B0604020202020204" pitchFamily="34" charset="0"/>
              </a:rPr>
              <a:t>T</a:t>
            </a:r>
            <a:r>
              <a:rPr kumimoji="0" lang="pt-BR" altLang="pt-BR" sz="1200" b="0" i="0" u="none" strike="noStrike" kern="0" cap="none" spc="0" normalizeH="0" baseline="0" noProof="0" dirty="0">
                <a:ln>
                  <a:noFill/>
                </a:ln>
                <a:solidFill>
                  <a:srgbClr val="3E3E3D"/>
                </a:solidFill>
                <a:effectLst/>
                <a:uLnTx/>
                <a:uFillTx/>
                <a:latin typeface="Poppins Light" panose="020B0604020202020204" charset="0"/>
                <a:cs typeface="Poppins Light" panose="020B0604020202020204" charset="0"/>
                <a:sym typeface="Helvetica" panose="020B0604020202020204" pitchFamily="34" charset="0"/>
              </a:rPr>
              <a:t>emos </a:t>
            </a:r>
            <a:r>
              <a:rPr kumimoji="0" lang="pt-BR" altLang="pt-BR" sz="1200" b="1"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48 anos de história</a:t>
            </a:r>
            <a:r>
              <a:rPr kumimoji="0" lang="pt-BR" altLang="pt-BR" sz="1200" b="0"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 </a:t>
            </a:r>
            <a:r>
              <a:rPr kumimoji="0" lang="pt-BR" altLang="pt-BR" sz="1200" b="1"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R$ 3 bilhões sob gestão </a:t>
            </a:r>
            <a:r>
              <a:rPr kumimoji="0" lang="pt-BR" altLang="pt-BR" sz="1200" b="0" i="0" u="none" strike="noStrike" kern="0" cap="none" spc="0" normalizeH="0" baseline="0" noProof="0" dirty="0">
                <a:ln>
                  <a:noFill/>
                </a:ln>
                <a:solidFill>
                  <a:srgbClr val="3E3E3D"/>
                </a:solidFill>
                <a:effectLst/>
                <a:uLnTx/>
                <a:uFillTx/>
                <a:latin typeface="Poppins Light" panose="020B0604020202020204" charset="0"/>
                <a:cs typeface="Poppins Light" panose="020B0604020202020204" charset="0"/>
                <a:sym typeface="Helvetica" panose="020B0604020202020204" pitchFamily="34" charset="0"/>
              </a:rPr>
              <a:t>e </a:t>
            </a:r>
            <a:r>
              <a:rPr kumimoji="0" lang="pt-BR" altLang="pt-BR" sz="1200" b="1"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50.000 Participantes </a:t>
            </a:r>
            <a:r>
              <a:rPr kumimoji="0" lang="pt-BR" altLang="pt-BR" sz="1200" b="0" i="0" u="none" strike="noStrike" kern="0" cap="none" spc="0" normalizeH="0" baseline="0" noProof="0" dirty="0">
                <a:ln>
                  <a:noFill/>
                </a:ln>
                <a:solidFill>
                  <a:srgbClr val="3E3E3D"/>
                </a:solidFill>
                <a:effectLst/>
                <a:uLnTx/>
                <a:uFillTx/>
                <a:latin typeface="Poppins Light" panose="020B0604020202020204" charset="0"/>
                <a:cs typeface="Poppins Light" panose="020B0604020202020204" charset="0"/>
                <a:sym typeface="Helvetica" panose="020B0604020202020204" pitchFamily="34" charset="0"/>
              </a:rPr>
              <a:t>distribuídos nacionalmente. </a:t>
            </a:r>
            <a:endParaRPr kumimoji="0" lang="pt-BR" altLang="pt-BR" sz="1200" b="1"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endParaRPr>
          </a:p>
        </p:txBody>
      </p:sp>
      <p:sp>
        <p:nvSpPr>
          <p:cNvPr id="63" name="Rectangle 8">
            <a:extLst>
              <a:ext uri="{FF2B5EF4-FFF2-40B4-BE49-F238E27FC236}">
                <a16:creationId xmlns:a16="http://schemas.microsoft.com/office/drawing/2014/main" xmlns="" id="{07B285FB-C152-4D8B-A95F-0820F62B1C28}"/>
              </a:ext>
            </a:extLst>
          </p:cNvPr>
          <p:cNvSpPr>
            <a:spLocks noChangeArrowheads="1"/>
          </p:cNvSpPr>
          <p:nvPr/>
        </p:nvSpPr>
        <p:spPr bwMode="auto">
          <a:xfrm>
            <a:off x="4580180" y="2792422"/>
            <a:ext cx="237673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altLang="pt-BR" sz="2000" b="1" i="0" u="none" strike="noStrike" kern="0" cap="none" spc="0" normalizeH="0" baseline="0" noProof="0" dirty="0">
                <a:ln>
                  <a:noFill/>
                </a:ln>
                <a:solidFill>
                  <a:srgbClr val="3E3E3D"/>
                </a:solidFill>
                <a:effectLst>
                  <a:outerShdw blurRad="38100" dist="38100" dir="2700000" algn="tl">
                    <a:srgbClr val="000000">
                      <a:alpha val="43137"/>
                    </a:srgbClr>
                  </a:outerShdw>
                </a:effectLst>
                <a:uLnTx/>
                <a:uFillTx/>
                <a:latin typeface="Poppins" panose="020B0604020202020204" charset="0"/>
                <a:cs typeface="Poppins" panose="020B0604020202020204" charset="0"/>
                <a:sym typeface="Helvetica" panose="020B0604020202020204" pitchFamily="34" charset="0"/>
              </a:rPr>
              <a:t>S</a:t>
            </a:r>
            <a:r>
              <a:rPr kumimoji="0" lang="pt-BR" altLang="pt-BR" sz="1200"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omos independentes</a:t>
            </a:r>
            <a:r>
              <a:rPr kumimoji="0" lang="pt-BR" altLang="pt-BR" sz="1200" b="1"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 sem vínculos com instituições financeiras. </a:t>
            </a:r>
            <a:r>
              <a:rPr kumimoji="0" lang="pt-BR" altLang="pt-BR" sz="1200" b="0" i="0" u="none" strike="noStrike" kern="0" cap="none" spc="0" normalizeH="0" baseline="0" noProof="0" dirty="0">
                <a:ln>
                  <a:noFill/>
                </a:ln>
                <a:solidFill>
                  <a:srgbClr val="3E3E3D"/>
                </a:solidFill>
                <a:effectLst/>
                <a:uLnTx/>
                <a:uFillTx/>
                <a:latin typeface="Poppins Light" panose="020B0604020202020204" charset="0"/>
                <a:cs typeface="Poppins Light" panose="020B0604020202020204" charset="0"/>
                <a:sym typeface="Helvetica" panose="020B0604020202020204" pitchFamily="34" charset="0"/>
              </a:rPr>
              <a:t>Acreditamos no conceito de </a:t>
            </a:r>
            <a:r>
              <a:rPr kumimoji="0" lang="pt-BR" altLang="pt-BR" sz="1200" b="1"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arquitetura aberta de investimentos</a:t>
            </a:r>
            <a:endParaRPr kumimoji="0" lang="pt-BR" altLang="pt-BR" sz="900" b="1"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endParaRPr>
          </a:p>
        </p:txBody>
      </p:sp>
      <p:sp>
        <p:nvSpPr>
          <p:cNvPr id="3" name="Rectangle 8">
            <a:extLst>
              <a:ext uri="{FF2B5EF4-FFF2-40B4-BE49-F238E27FC236}">
                <a16:creationId xmlns:a16="http://schemas.microsoft.com/office/drawing/2014/main" xmlns="" id="{F188FB7C-1FDD-44FB-9F15-14EEF999D319}"/>
              </a:ext>
            </a:extLst>
          </p:cNvPr>
          <p:cNvSpPr>
            <a:spLocks noChangeArrowheads="1"/>
          </p:cNvSpPr>
          <p:nvPr/>
        </p:nvSpPr>
        <p:spPr bwMode="auto">
          <a:xfrm>
            <a:off x="157188" y="2829008"/>
            <a:ext cx="218919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altLang="pt-BR" sz="2000" b="1" i="0" u="none" strike="noStrike" kern="0" cap="none" spc="0" normalizeH="0" baseline="0" noProof="0" dirty="0">
                <a:ln>
                  <a:noFill/>
                </a:ln>
                <a:solidFill>
                  <a:srgbClr val="3E3E3D"/>
                </a:solidFill>
                <a:effectLst>
                  <a:outerShdw blurRad="38100" dist="38100" dir="2700000" algn="tl">
                    <a:srgbClr val="000000">
                      <a:alpha val="43137"/>
                    </a:srgbClr>
                  </a:outerShdw>
                </a:effectLst>
                <a:uLnTx/>
                <a:uFillTx/>
                <a:latin typeface="Poppins" panose="020B0604020202020204" charset="0"/>
                <a:cs typeface="Poppins" panose="020B0604020202020204" charset="0"/>
                <a:sym typeface="Helvetica" panose="020B0604020202020204" pitchFamily="34" charset="0"/>
              </a:rPr>
              <a:t>N</a:t>
            </a:r>
            <a:r>
              <a:rPr kumimoji="0" lang="pt-BR" altLang="pt-BR" sz="1200" b="0" i="0" u="none" strike="noStrike" kern="0" cap="none" spc="0" normalizeH="0" baseline="0" noProof="0" dirty="0">
                <a:ln>
                  <a:noFill/>
                </a:ln>
                <a:solidFill>
                  <a:srgbClr val="3E3E3D"/>
                </a:solidFill>
                <a:effectLst/>
                <a:uLnTx/>
                <a:uFillTx/>
                <a:latin typeface="Poppins Light" panose="020B0604020202020204" charset="0"/>
                <a:cs typeface="Poppins Light" panose="020B0604020202020204" charset="0"/>
                <a:sym typeface="Helvetica" panose="020B0604020202020204" pitchFamily="34" charset="0"/>
              </a:rPr>
              <a:t>ascemos em </a:t>
            </a:r>
            <a:r>
              <a:rPr kumimoji="0" lang="pt-BR" altLang="pt-BR" sz="1200" b="1" i="0" u="none" strike="noStrike" kern="0" cap="none" spc="0" normalizeH="0" baseline="0" noProof="0" dirty="0">
                <a:ln>
                  <a:noFill/>
                </a:ln>
                <a:solidFill>
                  <a:srgbClr val="87CB3D"/>
                </a:solidFill>
                <a:effectLst/>
                <a:uLnTx/>
                <a:uFillTx/>
                <a:latin typeface="Poppins" panose="00000500000000000000" pitchFamily="2" charset="0"/>
                <a:cs typeface="Poppins" panose="00000500000000000000" pitchFamily="2" charset="0"/>
                <a:sym typeface="Helvetica" panose="020B0604020202020204" pitchFamily="34" charset="0"/>
              </a:rPr>
              <a:t>1973 </a:t>
            </a:r>
            <a:r>
              <a:rPr kumimoji="0" lang="pt-BR" altLang="pt-BR" sz="1200" b="0" i="0" u="none" strike="noStrike" kern="0" cap="none" spc="0" normalizeH="0" baseline="0" noProof="0" dirty="0">
                <a:ln>
                  <a:noFill/>
                </a:ln>
                <a:solidFill>
                  <a:srgbClr val="3E3E3D"/>
                </a:solidFill>
                <a:effectLst/>
                <a:uLnTx/>
                <a:uFillTx/>
                <a:latin typeface="Poppins Light" panose="020B0604020202020204" charset="0"/>
                <a:cs typeface="Poppins Light" panose="020B0604020202020204" charset="0"/>
                <a:sym typeface="Helvetica" panose="020B0604020202020204" pitchFamily="34" charset="0"/>
              </a:rPr>
              <a:t>como uma </a:t>
            </a:r>
            <a:r>
              <a:rPr lang="pt-BR" altLang="pt-BR" sz="1200" dirty="0">
                <a:solidFill>
                  <a:srgbClr val="3E3E3D"/>
                </a:solidFill>
                <a:latin typeface="Poppins Light" panose="020B0604020202020204" charset="0"/>
                <a:cs typeface="Poppins Light" panose="020B0604020202020204" charset="0"/>
              </a:rPr>
              <a:t>Entidade </a:t>
            </a:r>
            <a:r>
              <a:rPr kumimoji="0" lang="pt-BR" altLang="pt-BR" sz="1200" b="1"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especializada em previdência para o </a:t>
            </a:r>
            <a:r>
              <a:rPr lang="pt-BR" altLang="pt-BR" sz="1200" b="1" dirty="0">
                <a:solidFill>
                  <a:srgbClr val="3E3E3D"/>
                </a:solidFill>
                <a:latin typeface="Poppins" panose="020B0604020202020204" charset="0"/>
                <a:cs typeface="Poppins" panose="020B0604020202020204" charset="0"/>
              </a:rPr>
              <a:t>S</a:t>
            </a:r>
            <a:r>
              <a:rPr kumimoji="0" lang="pt-BR" altLang="pt-BR" sz="1200" b="1" i="0" u="none" strike="noStrike" kern="0" cap="none" spc="0" normalizeH="0" baseline="0" noProof="0" dirty="0" err="1">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etor</a:t>
            </a:r>
            <a:r>
              <a:rPr kumimoji="0" lang="pt-BR" altLang="pt-BR" sz="1200" b="1"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 Público, </a:t>
            </a:r>
            <a:r>
              <a:rPr lang="pt-BR" altLang="pt-BR" sz="1200" b="1" dirty="0">
                <a:solidFill>
                  <a:srgbClr val="3E3E3D"/>
                </a:solidFill>
                <a:latin typeface="Poppins" panose="020B0604020202020204" charset="0"/>
                <a:cs typeface="Poppins" panose="020B0604020202020204" charset="0"/>
              </a:rPr>
              <a:t>A</a:t>
            </a:r>
            <a:r>
              <a:rPr kumimoji="0" lang="pt-BR" altLang="pt-BR" sz="1200" b="1" i="0" u="none" strike="noStrike" kern="0" cap="none" spc="0" normalizeH="0" baseline="0" noProof="0" dirty="0" err="1">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ssociações</a:t>
            </a:r>
            <a:r>
              <a:rPr kumimoji="0" lang="pt-BR" altLang="pt-BR" sz="1200" b="1"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 e Empresas. </a:t>
            </a:r>
            <a:endParaRPr kumimoji="0" lang="pt-BR" altLang="pt-BR" sz="900" b="0" i="0" u="none" strike="noStrike" kern="0" cap="none" spc="0" normalizeH="0" baseline="0" noProof="0" dirty="0">
              <a:ln>
                <a:noFill/>
              </a:ln>
              <a:solidFill>
                <a:srgbClr val="3E3E3D"/>
              </a:solidFill>
              <a:effectLst/>
              <a:uLnTx/>
              <a:uFillTx/>
              <a:latin typeface="Poppins Light" panose="020B0604020202020204" charset="0"/>
              <a:cs typeface="Poppins Light" panose="020B0604020202020204" charset="0"/>
              <a:sym typeface="Helvetica" panose="020B0604020202020204" pitchFamily="34" charset="0"/>
            </a:endParaRPr>
          </a:p>
        </p:txBody>
      </p:sp>
      <p:sp>
        <p:nvSpPr>
          <p:cNvPr id="7" name="Retângulo 6">
            <a:extLst>
              <a:ext uri="{FF2B5EF4-FFF2-40B4-BE49-F238E27FC236}">
                <a16:creationId xmlns:a16="http://schemas.microsoft.com/office/drawing/2014/main" xmlns="" id="{53C96A9E-EECD-494E-8E33-46C7C6FAF53C}"/>
              </a:ext>
            </a:extLst>
          </p:cNvPr>
          <p:cNvSpPr/>
          <p:nvPr/>
        </p:nvSpPr>
        <p:spPr>
          <a:xfrm>
            <a:off x="6887916" y="2407921"/>
            <a:ext cx="2204285" cy="2094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6" name="Rectangle 8">
            <a:extLst>
              <a:ext uri="{FF2B5EF4-FFF2-40B4-BE49-F238E27FC236}">
                <a16:creationId xmlns:a16="http://schemas.microsoft.com/office/drawing/2014/main" xmlns="" id="{04DD3D78-08D9-4C19-AC7E-308C707E590E}"/>
              </a:ext>
            </a:extLst>
          </p:cNvPr>
          <p:cNvSpPr>
            <a:spLocks noChangeArrowheads="1"/>
          </p:cNvSpPr>
          <p:nvPr/>
        </p:nvSpPr>
        <p:spPr bwMode="auto">
          <a:xfrm>
            <a:off x="7086238" y="2932134"/>
            <a:ext cx="1982396"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altLang="pt-BR" sz="2000" b="1" i="0" u="none" strike="noStrike" kern="0" cap="none" spc="0" normalizeH="0" baseline="0" noProof="0" dirty="0">
                <a:ln>
                  <a:noFill/>
                </a:ln>
                <a:solidFill>
                  <a:srgbClr val="3E3E3D"/>
                </a:solidFill>
                <a:effectLst>
                  <a:outerShdw blurRad="38100" dist="38100" dir="2700000" algn="tl">
                    <a:srgbClr val="000000">
                      <a:alpha val="43137"/>
                    </a:srgbClr>
                  </a:outerShdw>
                </a:effectLst>
                <a:uLnTx/>
                <a:uFillTx/>
                <a:latin typeface="Poppins" panose="020B0604020202020204" charset="0"/>
                <a:cs typeface="Poppins" panose="020B0604020202020204" charset="0"/>
                <a:sym typeface="Helvetica" panose="020B0604020202020204" pitchFamily="34" charset="0"/>
              </a:rPr>
              <a:t>N</a:t>
            </a:r>
            <a:r>
              <a:rPr kumimoji="0" lang="pt-BR" altLang="pt-BR" sz="1200"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ossa estrutura foi construída sob a </a:t>
            </a:r>
            <a:r>
              <a:rPr kumimoji="0" lang="pt-BR" altLang="pt-BR" sz="1200" b="1"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ótica do Participante</a:t>
            </a:r>
            <a:r>
              <a:rPr kumimoji="0" lang="pt-BR" altLang="pt-BR" sz="1200" b="0" i="0" u="none" strike="noStrike" kern="0" cap="none" spc="0" normalizeH="0" baseline="0" noProof="0" dirty="0">
                <a:ln>
                  <a:noFill/>
                </a:ln>
                <a:solidFill>
                  <a:srgbClr val="3E3E3D"/>
                </a:solidFill>
                <a:effectLst/>
                <a:uLnTx/>
                <a:uFillTx/>
                <a:latin typeface="Poppins Light" panose="020B0604020202020204" charset="0"/>
                <a:cs typeface="Poppins Light" panose="020B0604020202020204" charset="0"/>
                <a:sym typeface="Helvetica" panose="020B0604020202020204" pitchFamily="34" charset="0"/>
              </a:rPr>
              <a:t>, com </a:t>
            </a:r>
            <a:r>
              <a:rPr kumimoji="0" lang="pt-BR" altLang="pt-BR" sz="1200" b="1"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rPr>
              <a:t>comprovada satisfação</a:t>
            </a:r>
            <a:r>
              <a:rPr lang="pt-BR" altLang="pt-BR" sz="1200" b="1" dirty="0">
                <a:solidFill>
                  <a:srgbClr val="3E3E3D"/>
                </a:solidFill>
                <a:latin typeface="Poppins" panose="020B0604020202020204" charset="0"/>
                <a:cs typeface="Poppins" panose="020B0604020202020204" charset="0"/>
              </a:rPr>
              <a:t>.</a:t>
            </a:r>
            <a:endParaRPr kumimoji="0" lang="pt-BR" altLang="pt-BR" sz="900" b="1" i="0" u="none" strike="noStrike" kern="0" cap="none" spc="0" normalizeH="0" baseline="0" noProof="0" dirty="0">
              <a:ln>
                <a:noFill/>
              </a:ln>
              <a:solidFill>
                <a:srgbClr val="3E3E3D"/>
              </a:solidFill>
              <a:effectLst/>
              <a:uLnTx/>
              <a:uFillTx/>
              <a:latin typeface="Poppins" panose="020B0604020202020204" charset="0"/>
              <a:cs typeface="Poppins" panose="020B0604020202020204" charset="0"/>
              <a:sym typeface="Helvetica" panose="020B0604020202020204" pitchFamily="34" charset="0"/>
            </a:endParaRPr>
          </a:p>
        </p:txBody>
      </p:sp>
      <p:pic>
        <p:nvPicPr>
          <p:cNvPr id="39" name="Picture 2">
            <a:extLst>
              <a:ext uri="{FF2B5EF4-FFF2-40B4-BE49-F238E27FC236}">
                <a16:creationId xmlns:a16="http://schemas.microsoft.com/office/drawing/2014/main" xmlns="" id="{BC55965C-1F66-45D1-8490-7348CE68A5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146"/>
          <a:stretch/>
        </p:blipFill>
        <p:spPr bwMode="auto">
          <a:xfrm>
            <a:off x="1" y="3529"/>
            <a:ext cx="9143999" cy="223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0" name="Agrupar 39">
            <a:extLst>
              <a:ext uri="{FF2B5EF4-FFF2-40B4-BE49-F238E27FC236}">
                <a16:creationId xmlns:a16="http://schemas.microsoft.com/office/drawing/2014/main" xmlns="" id="{E018BD67-0196-4213-B091-E10649DB647D}"/>
              </a:ext>
            </a:extLst>
          </p:cNvPr>
          <p:cNvGrpSpPr/>
          <p:nvPr/>
        </p:nvGrpSpPr>
        <p:grpSpPr>
          <a:xfrm>
            <a:off x="0" y="2030027"/>
            <a:ext cx="9144000" cy="691737"/>
            <a:chOff x="0" y="2972802"/>
            <a:chExt cx="9144000" cy="691737"/>
          </a:xfrm>
        </p:grpSpPr>
        <p:sp>
          <p:nvSpPr>
            <p:cNvPr id="41" name="Retângulo 40">
              <a:extLst>
                <a:ext uri="{FF2B5EF4-FFF2-40B4-BE49-F238E27FC236}">
                  <a16:creationId xmlns:a16="http://schemas.microsoft.com/office/drawing/2014/main" xmlns="" id="{6A59844B-3713-4BF0-BB0E-D1CF1D2C0DD6}"/>
                </a:ext>
              </a:extLst>
            </p:cNvPr>
            <p:cNvSpPr/>
            <p:nvPr/>
          </p:nvSpPr>
          <p:spPr>
            <a:xfrm>
              <a:off x="0" y="3034146"/>
              <a:ext cx="9144000" cy="59265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Rectangle 8">
              <a:hlinkClick r:id="" action="ppaction://noaction"/>
              <a:extLst>
                <a:ext uri="{FF2B5EF4-FFF2-40B4-BE49-F238E27FC236}">
                  <a16:creationId xmlns:a16="http://schemas.microsoft.com/office/drawing/2014/main" xmlns="" id="{182073B1-0AAF-4EEE-B44F-1D1FA1AFA914}"/>
                </a:ext>
              </a:extLst>
            </p:cNvPr>
            <p:cNvSpPr>
              <a:spLocks noChangeArrowheads="1"/>
            </p:cNvSpPr>
            <p:nvPr/>
          </p:nvSpPr>
          <p:spPr bwMode="auto">
            <a:xfrm>
              <a:off x="853387" y="2997356"/>
              <a:ext cx="12765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altLang="pt-BR"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Poppins" panose="020B0604020202020204" charset="0"/>
                  <a:cs typeface="Poppins" panose="020B0604020202020204" charset="0"/>
                  <a:sym typeface="Helvetica" panose="020B0604020202020204" pitchFamily="34" charset="0"/>
                </a:rPr>
                <a:t>NOSSO DNA</a:t>
              </a:r>
            </a:p>
          </p:txBody>
        </p:sp>
        <p:sp>
          <p:nvSpPr>
            <p:cNvPr id="43" name="Rectangle 8">
              <a:hlinkClick r:id="" action="ppaction://noaction"/>
              <a:extLst>
                <a:ext uri="{FF2B5EF4-FFF2-40B4-BE49-F238E27FC236}">
                  <a16:creationId xmlns:a16="http://schemas.microsoft.com/office/drawing/2014/main" xmlns="" id="{195BCB34-100A-453F-BD87-3A9E54B8977F}"/>
                </a:ext>
              </a:extLst>
            </p:cNvPr>
            <p:cNvSpPr>
              <a:spLocks noChangeArrowheads="1"/>
            </p:cNvSpPr>
            <p:nvPr/>
          </p:nvSpPr>
          <p:spPr bwMode="auto">
            <a:xfrm>
              <a:off x="3139361" y="2989128"/>
              <a:ext cx="12765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altLang="pt-BR"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Poppins" panose="020B0604020202020204" charset="0"/>
                  <a:cs typeface="Poppins" panose="020B0604020202020204" charset="0"/>
                  <a:sym typeface="Helvetica" panose="020B0604020202020204" pitchFamily="34" charset="0"/>
                </a:rPr>
                <a:t>NOSSA SOLIDEZ</a:t>
              </a:r>
            </a:p>
          </p:txBody>
        </p:sp>
        <p:sp>
          <p:nvSpPr>
            <p:cNvPr id="44" name="Rectangle 8">
              <a:hlinkClick r:id="" action="ppaction://noaction"/>
              <a:extLst>
                <a:ext uri="{FF2B5EF4-FFF2-40B4-BE49-F238E27FC236}">
                  <a16:creationId xmlns:a16="http://schemas.microsoft.com/office/drawing/2014/main" xmlns="" id="{72CD8493-86B7-4283-9CB7-10C2AB55BB01}"/>
                </a:ext>
              </a:extLst>
            </p:cNvPr>
            <p:cNvSpPr>
              <a:spLocks noChangeArrowheads="1"/>
            </p:cNvSpPr>
            <p:nvPr/>
          </p:nvSpPr>
          <p:spPr bwMode="auto">
            <a:xfrm>
              <a:off x="5367155" y="2972802"/>
              <a:ext cx="12765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altLang="pt-BR"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Poppins" panose="020B0604020202020204" charset="0"/>
                  <a:cs typeface="Poppins" panose="020B0604020202020204" charset="0"/>
                  <a:sym typeface="Helvetica" panose="020B0604020202020204" pitchFamily="34" charset="0"/>
                </a:rPr>
                <a:t>NOSSO MODELO</a:t>
              </a:r>
            </a:p>
          </p:txBody>
        </p:sp>
        <p:sp>
          <p:nvSpPr>
            <p:cNvPr id="45" name="Rectangle 8">
              <a:hlinkClick r:id="" action="ppaction://noaction"/>
              <a:extLst>
                <a:ext uri="{FF2B5EF4-FFF2-40B4-BE49-F238E27FC236}">
                  <a16:creationId xmlns:a16="http://schemas.microsoft.com/office/drawing/2014/main" xmlns="" id="{692D612F-20CE-4772-A05D-8BABA0ADC6EA}"/>
                </a:ext>
              </a:extLst>
            </p:cNvPr>
            <p:cNvSpPr>
              <a:spLocks noChangeArrowheads="1"/>
            </p:cNvSpPr>
            <p:nvPr/>
          </p:nvSpPr>
          <p:spPr bwMode="auto">
            <a:xfrm>
              <a:off x="7691889" y="3007307"/>
              <a:ext cx="12765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t-BR" altLang="pt-BR"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Poppins" panose="020B0604020202020204" charset="0"/>
                  <a:cs typeface="Poppins" panose="020B0604020202020204" charset="0"/>
                  <a:sym typeface="Helvetica" panose="020B0604020202020204" pitchFamily="34" charset="0"/>
                </a:rPr>
                <a:t>NOSSO FOCO</a:t>
              </a:r>
            </a:p>
          </p:txBody>
        </p:sp>
        <p:pic>
          <p:nvPicPr>
            <p:cNvPr id="46" name="Gráfico 45" descr="Crescimento dos negócios">
              <a:extLst>
                <a:ext uri="{FF2B5EF4-FFF2-40B4-BE49-F238E27FC236}">
                  <a16:creationId xmlns:a16="http://schemas.microsoft.com/office/drawing/2014/main" xmlns="" id="{C9C373D7-FE37-4D19-898F-1FB3CB8774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504539" y="2991275"/>
              <a:ext cx="595550" cy="595550"/>
            </a:xfrm>
            <a:prstGeom prst="rect">
              <a:avLst/>
            </a:prstGeom>
          </p:spPr>
        </p:pic>
        <p:pic>
          <p:nvPicPr>
            <p:cNvPr id="49" name="Gráfico 48" descr="Público-alvo">
              <a:extLst>
                <a:ext uri="{FF2B5EF4-FFF2-40B4-BE49-F238E27FC236}">
                  <a16:creationId xmlns:a16="http://schemas.microsoft.com/office/drawing/2014/main" xmlns="" id="{A993F179-39B8-4BC1-BABD-774AAA1C97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057067" y="3068989"/>
              <a:ext cx="595550" cy="595550"/>
            </a:xfrm>
            <a:prstGeom prst="rect">
              <a:avLst/>
            </a:prstGeom>
          </p:spPr>
        </p:pic>
        <p:pic>
          <p:nvPicPr>
            <p:cNvPr id="50" name="Gráfico 49" descr="Cabeça com engrenagens">
              <a:extLst>
                <a:ext uri="{FF2B5EF4-FFF2-40B4-BE49-F238E27FC236}">
                  <a16:creationId xmlns:a16="http://schemas.microsoft.com/office/drawing/2014/main" xmlns="" id="{967E6C36-B429-4375-A699-E5CBA3BE5F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825432" y="3037414"/>
              <a:ext cx="543830" cy="543830"/>
            </a:xfrm>
            <a:prstGeom prst="rect">
              <a:avLst/>
            </a:prstGeom>
          </p:spPr>
        </p:pic>
        <p:pic>
          <p:nvPicPr>
            <p:cNvPr id="51" name="Gráfico 50" descr="Reunião">
              <a:extLst>
                <a:ext uri="{FF2B5EF4-FFF2-40B4-BE49-F238E27FC236}">
                  <a16:creationId xmlns:a16="http://schemas.microsoft.com/office/drawing/2014/main" xmlns="" id="{60B5B187-DDB3-4C52-9133-9EB42E2C9C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50862" y="3015461"/>
              <a:ext cx="583921" cy="583921"/>
            </a:xfrm>
            <a:prstGeom prst="rect">
              <a:avLst/>
            </a:prstGeom>
          </p:spPr>
        </p:pic>
      </p:grpSp>
      <p:grpSp>
        <p:nvGrpSpPr>
          <p:cNvPr id="52" name="Agrupar 51">
            <a:extLst>
              <a:ext uri="{FF2B5EF4-FFF2-40B4-BE49-F238E27FC236}">
                <a16:creationId xmlns:a16="http://schemas.microsoft.com/office/drawing/2014/main" xmlns="" id="{8003DBA5-30B8-4ED0-9057-5FD98D70E4E8}"/>
              </a:ext>
            </a:extLst>
          </p:cNvPr>
          <p:cNvGrpSpPr/>
          <p:nvPr/>
        </p:nvGrpSpPr>
        <p:grpSpPr>
          <a:xfrm>
            <a:off x="0" y="0"/>
            <a:ext cx="9144001" cy="816342"/>
            <a:chOff x="0" y="0"/>
            <a:chExt cx="9144001" cy="816342"/>
          </a:xfrm>
        </p:grpSpPr>
        <p:sp>
          <p:nvSpPr>
            <p:cNvPr id="53" name="Retângulo 52">
              <a:extLst>
                <a:ext uri="{FF2B5EF4-FFF2-40B4-BE49-F238E27FC236}">
                  <a16:creationId xmlns:a16="http://schemas.microsoft.com/office/drawing/2014/main" xmlns="" id="{A447EED9-E122-4D43-B1F1-98BF177B7193}"/>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05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4" name="Picture 6" descr="Imagem 9">
              <a:extLst>
                <a:ext uri="{FF2B5EF4-FFF2-40B4-BE49-F238E27FC236}">
                  <a16:creationId xmlns:a16="http://schemas.microsoft.com/office/drawing/2014/main" xmlns="" id="{9291CB22-8F94-4F3E-8A5A-D5B63466ED96}"/>
                </a:ext>
              </a:extLst>
            </p:cNvPr>
            <p:cNvPicPr>
              <a:picLocks noChangeAspect="1"/>
            </p:cNvPicPr>
            <p:nvPr/>
          </p:nvPicPr>
          <p:blipFill rotWithShape="1">
            <a:blip r:embed="rId11">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 name="Text Box 7" descr="Title 1">
              <a:extLst>
                <a:ext uri="{FF2B5EF4-FFF2-40B4-BE49-F238E27FC236}">
                  <a16:creationId xmlns:a16="http://schemas.microsoft.com/office/drawing/2014/main" xmlns="" id="{79C0996E-D307-4C1A-AD6B-6D33825C57C8}"/>
                </a:ext>
              </a:extLst>
            </p:cNvPr>
            <p:cNvSpPr txBox="1">
              <a:spLocks/>
            </p:cNvSpPr>
            <p:nvPr/>
          </p:nvSpPr>
          <p:spPr bwMode="auto">
            <a:xfrm>
              <a:off x="250862" y="140948"/>
              <a:ext cx="6835376" cy="590931"/>
            </a:xfrm>
            <a:prstGeom prst="rect">
              <a:avLst/>
            </a:prstGeom>
            <a:noFill/>
            <a:ln w="76200">
              <a:noFill/>
              <a:miter lim="400000"/>
              <a:headEnd/>
              <a:tailEnd/>
            </a:ln>
            <a:effectLst/>
            <a:scene3d>
              <a:camera prst="orthographicFront"/>
              <a:lightRig rig="threePt" dir="t"/>
            </a:scene3d>
            <a:sp3d/>
          </p:spPr>
          <p:txBody>
            <a:bodyPr wrap="square"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t-BR" altLang="pt-BR" sz="1800" b="1" i="0" u="none" strike="noStrike" kern="0" cap="none" spc="0" normalizeH="0" baseline="0" noProof="0" dirty="0">
                  <a:ln>
                    <a:noFill/>
                  </a:ln>
                  <a:solidFill>
                    <a:srgbClr val="595959"/>
                  </a:solidFill>
                  <a:uLnTx/>
                  <a:uFillTx/>
                  <a:cs typeface="Poppins" panose="020B0604020202020204" charset="0"/>
                  <a:sym typeface="Century Gothic" panose="020B0502020202020204" pitchFamily="34" charset="0"/>
                </a:rPr>
                <a:t>POSICIONAMENTO</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t-BR" altLang="pt-BR" sz="1800" b="1" i="0" u="none" strike="noStrike" kern="0" cap="none" spc="0" normalizeH="0" baseline="0" noProof="0" dirty="0">
                  <a:ln>
                    <a:noFill/>
                  </a:ln>
                  <a:solidFill>
                    <a:srgbClr val="595959"/>
                  </a:solidFill>
                  <a:uLnTx/>
                  <a:uFillTx/>
                  <a:cs typeface="Poppins" panose="020B0604020202020204" charset="0"/>
                  <a:sym typeface="Century Gothic" panose="020B0502020202020204" pitchFamily="34" charset="0"/>
                </a:rPr>
                <a:t>ENTIDADE MULTI-INSTITUÍDA E MULTIPATROCINADA</a:t>
              </a:r>
              <a:endParaRPr kumimoji="0" lang="pt-BR" altLang="pt-BR" sz="1800" b="0" i="0" u="none" strike="noStrike" kern="0" cap="none" spc="0" normalizeH="0" baseline="0" noProof="0" dirty="0">
                <a:ln>
                  <a:noFill/>
                </a:ln>
                <a:solidFill>
                  <a:srgbClr val="595959"/>
                </a:solidFill>
                <a:uLnTx/>
                <a:uFillTx/>
                <a:cs typeface="Poppins" panose="020B0604020202020204" charset="0"/>
                <a:sym typeface="Century Gothic" panose="020B0502020202020204" pitchFamily="34" charset="0"/>
              </a:endParaRPr>
            </a:p>
          </p:txBody>
        </p:sp>
      </p:grpSp>
      <p:cxnSp>
        <p:nvCxnSpPr>
          <p:cNvPr id="59" name="Conector reto 58">
            <a:extLst>
              <a:ext uri="{FF2B5EF4-FFF2-40B4-BE49-F238E27FC236}">
                <a16:creationId xmlns:a16="http://schemas.microsoft.com/office/drawing/2014/main" xmlns="" id="{FB3DA32A-C6E0-4F4D-B4A9-7B12739656F7}"/>
              </a:ext>
            </a:extLst>
          </p:cNvPr>
          <p:cNvCxnSpPr>
            <a:cxnSpLocks/>
          </p:cNvCxnSpPr>
          <p:nvPr/>
        </p:nvCxnSpPr>
        <p:spPr>
          <a:xfrm>
            <a:off x="6939672" y="2735579"/>
            <a:ext cx="0" cy="1453377"/>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7" name="CaixaDeTexto 26">
            <a:extLst>
              <a:ext uri="{FF2B5EF4-FFF2-40B4-BE49-F238E27FC236}">
                <a16:creationId xmlns:a16="http://schemas.microsoft.com/office/drawing/2014/main" xmlns="" id="{B4EA6DE8-8DFC-4089-BBF8-B284BD2E2A4A}"/>
              </a:ext>
            </a:extLst>
          </p:cNvPr>
          <p:cNvSpPr txBox="1"/>
          <p:nvPr/>
        </p:nvSpPr>
        <p:spPr>
          <a:xfrm>
            <a:off x="731837" y="4280544"/>
            <a:ext cx="9144000"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300" b="1" i="0" u="none" strike="noStrike" kern="0" cap="none" spc="0" normalizeH="0" baseline="0" noProof="0" dirty="0">
                <a:ln>
                  <a:noFill/>
                </a:ln>
                <a:solidFill>
                  <a:srgbClr val="87CB3D"/>
                </a:solidFill>
                <a:effectLst/>
                <a:uLnTx/>
                <a:uFillTx/>
                <a:latin typeface="Century Gothic" panose="020B0502020202020204" pitchFamily="34" charset="0"/>
                <a:cs typeface="Arial"/>
                <a:sym typeface="Arial"/>
              </a:rPr>
              <a:t>Auditores Receita Federal | Procuradores e Advogados Federais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300" b="1" i="0" u="none" strike="noStrike" kern="0" cap="none" spc="0" normalizeH="0" baseline="0" noProof="0" dirty="0">
                <a:ln>
                  <a:noFill/>
                </a:ln>
                <a:solidFill>
                  <a:srgbClr val="87CB3D"/>
                </a:solidFill>
                <a:effectLst/>
                <a:uLnTx/>
                <a:uFillTx/>
                <a:latin typeface="Century Gothic" panose="020B0502020202020204" pitchFamily="34" charset="0"/>
                <a:cs typeface="Arial"/>
                <a:sym typeface="Arial"/>
              </a:rPr>
              <a:t>AGU | ANVISA | INSS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300" b="1" i="0" u="none" strike="noStrike" kern="0" cap="none" spc="0" normalizeH="0" baseline="0" noProof="0" dirty="0">
                <a:ln>
                  <a:noFill/>
                </a:ln>
                <a:solidFill>
                  <a:srgbClr val="87CB3D"/>
                </a:solidFill>
                <a:effectLst/>
                <a:uLnTx/>
                <a:uFillTx/>
                <a:latin typeface="Century Gothic" panose="020B0502020202020204" pitchFamily="34" charset="0"/>
                <a:cs typeface="Arial"/>
                <a:sym typeface="Arial"/>
              </a:rPr>
              <a:t>Ministério Justiça | Ministério Da Fazenda | Ministério Da Saúde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300" b="1" i="0" u="none" strike="noStrike" kern="0" cap="none" spc="0" normalizeH="0" baseline="0" noProof="0" dirty="0">
                <a:ln>
                  <a:noFill/>
                </a:ln>
                <a:solidFill>
                  <a:srgbClr val="87CB3D"/>
                </a:solidFill>
                <a:effectLst/>
                <a:uLnTx/>
                <a:uFillTx/>
                <a:latin typeface="Century Gothic" panose="020B0502020202020204" pitchFamily="34" charset="0"/>
                <a:cs typeface="Arial"/>
                <a:sym typeface="Arial"/>
              </a:rPr>
              <a:t>Braskem | GEAP Saúde</a:t>
            </a:r>
          </a:p>
        </p:txBody>
      </p:sp>
      <p:cxnSp>
        <p:nvCxnSpPr>
          <p:cNvPr id="28" name="Conector reto 27">
            <a:extLst>
              <a:ext uri="{FF2B5EF4-FFF2-40B4-BE49-F238E27FC236}">
                <a16:creationId xmlns:a16="http://schemas.microsoft.com/office/drawing/2014/main" xmlns="" id="{756D8B97-F1BA-4675-B8CC-896C0D62CC2C}"/>
              </a:ext>
            </a:extLst>
          </p:cNvPr>
          <p:cNvCxnSpPr>
            <a:cxnSpLocks/>
          </p:cNvCxnSpPr>
          <p:nvPr/>
        </p:nvCxnSpPr>
        <p:spPr>
          <a:xfrm>
            <a:off x="4580223" y="2733741"/>
            <a:ext cx="0" cy="1453377"/>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Conector reto 28">
            <a:extLst>
              <a:ext uri="{FF2B5EF4-FFF2-40B4-BE49-F238E27FC236}">
                <a16:creationId xmlns:a16="http://schemas.microsoft.com/office/drawing/2014/main" xmlns="" id="{03ACC31B-D160-4F72-B830-1529990C497B}"/>
              </a:ext>
            </a:extLst>
          </p:cNvPr>
          <p:cNvCxnSpPr>
            <a:cxnSpLocks/>
          </p:cNvCxnSpPr>
          <p:nvPr/>
        </p:nvCxnSpPr>
        <p:spPr>
          <a:xfrm>
            <a:off x="2253825" y="2742920"/>
            <a:ext cx="0" cy="1453377"/>
          </a:xfrm>
          <a:prstGeom prst="line">
            <a:avLst/>
          </a:prstGeom>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0" name="Text Box 1" descr="Retângulo 7">
            <a:extLst>
              <a:ext uri="{FF2B5EF4-FFF2-40B4-BE49-F238E27FC236}">
                <a16:creationId xmlns:a16="http://schemas.microsoft.com/office/drawing/2014/main" xmlns="" id="{D335BF7A-FBB4-426B-A989-EEF99CDCFEFA}"/>
              </a:ext>
            </a:extLst>
          </p:cNvPr>
          <p:cNvSpPr txBox="1">
            <a:spLocks/>
          </p:cNvSpPr>
          <p:nvPr/>
        </p:nvSpPr>
        <p:spPr bwMode="auto">
          <a:xfrm>
            <a:off x="-47134" y="4411286"/>
            <a:ext cx="350363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eaLnBrk="1"/>
            <a:r>
              <a:rPr lang="pt-BR" altLang="pt-BR" sz="2800" b="1" dirty="0">
                <a:solidFill>
                  <a:schemeClr val="tx1">
                    <a:lumMod val="75000"/>
                    <a:lumOff val="25000"/>
                  </a:schemeClr>
                </a:solidFill>
                <a:latin typeface="Poppins" panose="00000500000000000000" pitchFamily="2" charset="0"/>
                <a:cs typeface="Poppins" panose="00000500000000000000" pitchFamily="2" charset="0"/>
                <a:sym typeface="Calibri" panose="020F0502020204030204" pitchFamily="34" charset="0"/>
              </a:rPr>
              <a:t>Clientes</a:t>
            </a:r>
          </a:p>
        </p:txBody>
      </p:sp>
    </p:spTree>
    <p:extLst>
      <p:ext uri="{BB962C8B-B14F-4D97-AF65-F5344CB8AC3E}">
        <p14:creationId xmlns:p14="http://schemas.microsoft.com/office/powerpoint/2010/main" val="3583025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Text Box 1" descr="Retângulo 7">
            <a:extLst>
              <a:ext uri="{FF2B5EF4-FFF2-40B4-BE49-F238E27FC236}">
                <a16:creationId xmlns:a16="http://schemas.microsoft.com/office/drawing/2014/main" xmlns="" id="{1543F63D-BEE9-4278-BF78-7A0D53CCFFA0}"/>
              </a:ext>
            </a:extLst>
          </p:cNvPr>
          <p:cNvSpPr txBox="1">
            <a:spLocks/>
          </p:cNvSpPr>
          <p:nvPr/>
        </p:nvSpPr>
        <p:spPr bwMode="auto">
          <a:xfrm>
            <a:off x="2016743" y="803396"/>
            <a:ext cx="5084771" cy="300082"/>
          </a:xfrm>
          <a:prstGeom prst="rect">
            <a:avLst/>
          </a:prstGeom>
          <a:noFill/>
          <a:ln>
            <a:noFill/>
          </a:ln>
          <a:effec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685800">
              <a:buClrTx/>
            </a:pPr>
            <a:r>
              <a:rPr lang="pt-BR" altLang="pt-BR" sz="1350" b="1" kern="1200" dirty="0">
                <a:solidFill>
                  <a:prstClr val="white"/>
                </a:solidFill>
                <a:latin typeface="Century Gothic" panose="020B0502020202020204" pitchFamily="34" charset="0"/>
                <a:cs typeface="Calibri" panose="020F0502020204030204" pitchFamily="34" charset="0"/>
                <a:sym typeface="Calibri" panose="020F0502020204030204" pitchFamily="34" charset="0"/>
              </a:rPr>
              <a:t>Documentos</a:t>
            </a:r>
            <a:endParaRPr lang="pt-BR" altLang="pt-BR" sz="1200" kern="1200" dirty="0">
              <a:solidFill>
                <a:prstClr val="white"/>
              </a:solidFill>
              <a:latin typeface="Century Gothic" panose="020B0502020202020204" pitchFamily="34" charset="0"/>
              <a:cs typeface="Calibri" panose="020F0502020204030204" pitchFamily="34" charset="0"/>
              <a:sym typeface="Calibri" panose="020F0502020204030204" pitchFamily="34" charset="0"/>
            </a:endParaRPr>
          </a:p>
        </p:txBody>
      </p:sp>
      <p:sp>
        <p:nvSpPr>
          <p:cNvPr id="4" name="Text Box 7" descr="Title 1">
            <a:extLst>
              <a:ext uri="{FF2B5EF4-FFF2-40B4-BE49-F238E27FC236}">
                <a16:creationId xmlns:a16="http://schemas.microsoft.com/office/drawing/2014/main" xmlns="" id="{F8CB58C3-45F4-A927-4D41-595F5DEAF1D2}"/>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PLANO DE CUSTEIO – CONTRIBUIÇÕES</a:t>
            </a:r>
          </a:p>
        </p:txBody>
      </p:sp>
      <p:pic>
        <p:nvPicPr>
          <p:cNvPr id="23" name="Imagem 22" descr="Ícone&#10;&#10;Descrição gerada automaticamente">
            <a:extLst>
              <a:ext uri="{FF2B5EF4-FFF2-40B4-BE49-F238E27FC236}">
                <a16:creationId xmlns:a16="http://schemas.microsoft.com/office/drawing/2014/main" xmlns="" id="{29242142-4B0E-D816-219E-9DD3D70277A4}"/>
              </a:ext>
            </a:extLst>
          </p:cNvPr>
          <p:cNvPicPr>
            <a:picLocks noChangeAspect="1"/>
          </p:cNvPicPr>
          <p:nvPr/>
        </p:nvPicPr>
        <p:blipFill>
          <a:blip r:embed="rId3"/>
          <a:stretch>
            <a:fillRect/>
          </a:stretch>
        </p:blipFill>
        <p:spPr>
          <a:xfrm>
            <a:off x="7630700" y="4655408"/>
            <a:ext cx="1416767" cy="443299"/>
          </a:xfrm>
          <a:prstGeom prst="rect">
            <a:avLst/>
          </a:prstGeom>
        </p:spPr>
      </p:pic>
      <p:sp>
        <p:nvSpPr>
          <p:cNvPr id="7" name="CaixaDeTexto 6">
            <a:extLst>
              <a:ext uri="{FF2B5EF4-FFF2-40B4-BE49-F238E27FC236}">
                <a16:creationId xmlns:a16="http://schemas.microsoft.com/office/drawing/2014/main" xmlns="" id="{67E974D9-6537-7E69-F90F-E273D314DD86}"/>
              </a:ext>
            </a:extLst>
          </p:cNvPr>
          <p:cNvSpPr txBox="1"/>
          <p:nvPr/>
        </p:nvSpPr>
        <p:spPr>
          <a:xfrm>
            <a:off x="365742" y="837685"/>
            <a:ext cx="7264958" cy="4478149"/>
          </a:xfrm>
          <a:prstGeom prst="rect">
            <a:avLst/>
          </a:prstGeom>
          <a:noFill/>
        </p:spPr>
        <p:txBody>
          <a:bodyPr wrap="square">
            <a:spAutoFit/>
          </a:bodyPr>
          <a:lstStyle/>
          <a:p>
            <a:pPr algn="just"/>
            <a:r>
              <a:rPr lang="pt-BR" sz="1500" b="1" kern="1200" dirty="0">
                <a:solidFill>
                  <a:prstClr val="black"/>
                </a:solidFill>
                <a:latin typeface="Century Gothic" panose="020B0502020202020204" pitchFamily="34" charset="0"/>
                <a:ea typeface="+mn-ea"/>
                <a:cs typeface="+mn-cs"/>
              </a:rPr>
              <a:t>Detalhes sobre as Contribuições:</a:t>
            </a:r>
          </a:p>
          <a:p>
            <a:pPr algn="just"/>
            <a:endParaRPr lang="pt-BR" sz="1500" kern="1200" dirty="0">
              <a:solidFill>
                <a:prstClr val="black"/>
              </a:solidFill>
              <a:latin typeface="Century Gothic" panose="020B0502020202020204" pitchFamily="34" charset="0"/>
              <a:ea typeface="+mn-ea"/>
              <a:cs typeface="+mn-cs"/>
            </a:endParaRPr>
          </a:p>
          <a:p>
            <a:pPr marL="342900" indent="-342900" algn="just">
              <a:buFont typeface="Arial" panose="020B0604020202020204" pitchFamily="34" charset="0"/>
              <a:buChar char="•"/>
            </a:pPr>
            <a:r>
              <a:rPr lang="pt-BR" sz="1500" kern="1200" dirty="0">
                <a:solidFill>
                  <a:prstClr val="black"/>
                </a:solidFill>
                <a:latin typeface="Century Gothic" panose="020B0502020202020204" pitchFamily="34" charset="0"/>
                <a:ea typeface="+mn-ea"/>
                <a:cs typeface="+mn-cs"/>
              </a:rPr>
              <a:t>O Patrocinador deverá </a:t>
            </a:r>
            <a:r>
              <a:rPr lang="pt-BR" sz="1500" b="1" kern="1200" dirty="0">
                <a:solidFill>
                  <a:prstClr val="black"/>
                </a:solidFill>
                <a:latin typeface="Century Gothic" panose="020B0502020202020204" pitchFamily="34" charset="0"/>
                <a:ea typeface="+mn-ea"/>
                <a:cs typeface="+mn-cs"/>
              </a:rPr>
              <a:t>recolher</a:t>
            </a:r>
            <a:r>
              <a:rPr lang="pt-BR" sz="1500" kern="1200" dirty="0">
                <a:solidFill>
                  <a:prstClr val="black"/>
                </a:solidFill>
                <a:latin typeface="Century Gothic" panose="020B0502020202020204" pitchFamily="34" charset="0"/>
                <a:ea typeface="+mn-ea"/>
                <a:cs typeface="+mn-cs"/>
              </a:rPr>
              <a:t> as contribuições mensais de sua responsabilidade à VIVA juntamente com as contribuições retidas dos Participantes, constantes da folha de pagamento </a:t>
            </a:r>
            <a:r>
              <a:rPr lang="pt-BR" sz="1500" b="1" kern="1200" dirty="0">
                <a:solidFill>
                  <a:prstClr val="black"/>
                </a:solidFill>
                <a:latin typeface="Century Gothic" panose="020B0502020202020204" pitchFamily="34" charset="0"/>
                <a:ea typeface="+mn-ea"/>
                <a:cs typeface="+mn-cs"/>
              </a:rPr>
              <a:t>até o 15º dia útil </a:t>
            </a:r>
            <a:r>
              <a:rPr lang="pt-BR" sz="1500" kern="1200" dirty="0">
                <a:solidFill>
                  <a:prstClr val="black"/>
                </a:solidFill>
                <a:latin typeface="Century Gothic" panose="020B0502020202020204" pitchFamily="34" charset="0"/>
                <a:ea typeface="+mn-ea"/>
                <a:cs typeface="+mn-cs"/>
              </a:rPr>
              <a:t>do mês subsequente ao do mês da respectiva competência.</a:t>
            </a:r>
          </a:p>
          <a:p>
            <a:pPr algn="just"/>
            <a:endParaRPr lang="pt-BR" sz="1500" kern="1200" dirty="0">
              <a:solidFill>
                <a:prstClr val="black"/>
              </a:solidFill>
              <a:latin typeface="Century Gothic" panose="020B0502020202020204" pitchFamily="34" charset="0"/>
              <a:ea typeface="+mn-ea"/>
              <a:cs typeface="+mn-cs"/>
            </a:endParaRPr>
          </a:p>
          <a:p>
            <a:pPr marL="342900" indent="-342900" algn="just">
              <a:buFont typeface="Arial" panose="020B0604020202020204" pitchFamily="34" charset="0"/>
              <a:buChar char="•"/>
            </a:pPr>
            <a:r>
              <a:rPr lang="pt-BR" sz="1500" kern="1200" dirty="0">
                <a:solidFill>
                  <a:prstClr val="black"/>
                </a:solidFill>
                <a:latin typeface="Century Gothic" panose="020B0502020202020204" pitchFamily="34" charset="0"/>
                <a:ea typeface="+mn-ea"/>
                <a:cs typeface="+mn-cs"/>
              </a:rPr>
              <a:t>A </a:t>
            </a:r>
            <a:r>
              <a:rPr lang="pt-BR" sz="1500" b="1" kern="1200" dirty="0">
                <a:solidFill>
                  <a:prstClr val="black"/>
                </a:solidFill>
                <a:latin typeface="Century Gothic" panose="020B0502020202020204" pitchFamily="34" charset="0"/>
                <a:ea typeface="+mn-ea"/>
                <a:cs typeface="+mn-cs"/>
              </a:rPr>
              <a:t>inobservância deste prazo</a:t>
            </a:r>
            <a:r>
              <a:rPr lang="pt-BR" sz="1500" kern="1200" dirty="0">
                <a:solidFill>
                  <a:prstClr val="black"/>
                </a:solidFill>
                <a:latin typeface="Century Gothic" panose="020B0502020202020204" pitchFamily="34" charset="0"/>
                <a:ea typeface="+mn-ea"/>
                <a:cs typeface="+mn-cs"/>
              </a:rPr>
              <a:t> sujeita ao pagamento do valor correspondente à obrigação, </a:t>
            </a:r>
            <a:r>
              <a:rPr lang="pt-BR" sz="1500" b="1" kern="1200" dirty="0">
                <a:solidFill>
                  <a:prstClr val="black"/>
                </a:solidFill>
                <a:latin typeface="Century Gothic" panose="020B0502020202020204" pitchFamily="34" charset="0"/>
                <a:ea typeface="+mn-ea"/>
                <a:cs typeface="+mn-cs"/>
              </a:rPr>
              <a:t>atualizado pela variação da cota </a:t>
            </a:r>
            <a:r>
              <a:rPr lang="pt-BR" sz="1500" kern="1200" dirty="0">
                <a:solidFill>
                  <a:prstClr val="black"/>
                </a:solidFill>
                <a:latin typeface="Century Gothic" panose="020B0502020202020204" pitchFamily="34" charset="0"/>
                <a:ea typeface="+mn-ea"/>
                <a:cs typeface="+mn-cs"/>
              </a:rPr>
              <a:t>patrimonial do Plano no período compreendido entre a data devida para o recolhimento das contribuições e a data do efetivo pagamento, além da incidência de </a:t>
            </a:r>
            <a:r>
              <a:rPr lang="pt-BR" sz="1500" b="1" kern="1200" dirty="0">
                <a:solidFill>
                  <a:prstClr val="black"/>
                </a:solidFill>
                <a:latin typeface="Century Gothic" panose="020B0502020202020204" pitchFamily="34" charset="0"/>
                <a:ea typeface="+mn-ea"/>
                <a:cs typeface="+mn-cs"/>
              </a:rPr>
              <a:t>multa de 2% </a:t>
            </a:r>
            <a:r>
              <a:rPr lang="pt-BR" sz="1500" kern="1200" dirty="0">
                <a:solidFill>
                  <a:prstClr val="black"/>
                </a:solidFill>
                <a:latin typeface="Century Gothic" panose="020B0502020202020204" pitchFamily="34" charset="0"/>
                <a:ea typeface="+mn-ea"/>
                <a:cs typeface="+mn-cs"/>
              </a:rPr>
              <a:t>sobre o valor corrigido.</a:t>
            </a:r>
          </a:p>
          <a:p>
            <a:pPr marL="342900" indent="-342900" algn="just">
              <a:buFont typeface="Arial" panose="020B0604020202020204" pitchFamily="34" charset="0"/>
              <a:buChar char="•"/>
            </a:pPr>
            <a:endParaRPr lang="pt-BR" sz="1500" kern="1200" dirty="0">
              <a:solidFill>
                <a:prstClr val="black"/>
              </a:solidFill>
              <a:latin typeface="Century Gothic" panose="020B0502020202020204" pitchFamily="34" charset="0"/>
              <a:ea typeface="+mn-ea"/>
              <a:cs typeface="+mn-cs"/>
            </a:endParaRPr>
          </a:p>
          <a:p>
            <a:pPr marL="342900" indent="-342900" algn="just">
              <a:buFont typeface="Arial" panose="020B0604020202020204" pitchFamily="34" charset="0"/>
              <a:buChar char="•"/>
            </a:pPr>
            <a:r>
              <a:rPr lang="pt-BR" sz="1500" kern="1200" dirty="0">
                <a:solidFill>
                  <a:prstClr val="black"/>
                </a:solidFill>
                <a:latin typeface="Century Gothic" panose="020B0502020202020204" pitchFamily="34" charset="0"/>
                <a:ea typeface="+mn-ea"/>
                <a:cs typeface="+mn-cs"/>
              </a:rPr>
              <a:t>O Participante em licença não remunerada poderá </a:t>
            </a:r>
            <a:r>
              <a:rPr lang="pt-BR" sz="1500" b="1" kern="1200" dirty="0">
                <a:solidFill>
                  <a:prstClr val="black"/>
                </a:solidFill>
                <a:latin typeface="Century Gothic" panose="020B0502020202020204" pitchFamily="34" charset="0"/>
                <a:ea typeface="+mn-ea"/>
                <a:cs typeface="+mn-cs"/>
              </a:rPr>
              <a:t>suspender</a:t>
            </a:r>
            <a:r>
              <a:rPr lang="pt-BR" sz="1500" kern="1200" dirty="0">
                <a:solidFill>
                  <a:prstClr val="black"/>
                </a:solidFill>
                <a:latin typeface="Century Gothic" panose="020B0502020202020204" pitchFamily="34" charset="0"/>
                <a:ea typeface="+mn-ea"/>
                <a:cs typeface="+mn-cs"/>
              </a:rPr>
              <a:t> o aporte da Contribuição Básica, da Contribuição de Risco ou da Contribuição Adicional de Risco para o Plano por no máximo 24 meses ininterruptos ou não, no período de 60 (sessenta) meses, sem prejuízo da manutenção de sua inscrição.</a:t>
            </a:r>
          </a:p>
          <a:p>
            <a:pPr marL="342900" indent="-342900" algn="just">
              <a:buFont typeface="Arial" panose="020B0604020202020204" pitchFamily="34" charset="0"/>
              <a:buChar char="•"/>
            </a:pPr>
            <a:endParaRPr lang="pt-BR" sz="1500" kern="1200" dirty="0">
              <a:solidFill>
                <a:prstClr val="black"/>
              </a:solidFill>
              <a:latin typeface="Century Gothic" panose="020B0502020202020204" pitchFamily="34" charset="0"/>
              <a:ea typeface="+mn-ea"/>
              <a:cs typeface="+mn-cs"/>
            </a:endParaRPr>
          </a:p>
        </p:txBody>
      </p:sp>
    </p:spTree>
    <p:extLst>
      <p:ext uri="{BB962C8B-B14F-4D97-AF65-F5344CB8AC3E}">
        <p14:creationId xmlns:p14="http://schemas.microsoft.com/office/powerpoint/2010/main" val="1592577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Text Box 1" descr="Retângulo 7">
            <a:extLst>
              <a:ext uri="{FF2B5EF4-FFF2-40B4-BE49-F238E27FC236}">
                <a16:creationId xmlns:a16="http://schemas.microsoft.com/office/drawing/2014/main" xmlns="" id="{1543F63D-BEE9-4278-BF78-7A0D53CCFFA0}"/>
              </a:ext>
            </a:extLst>
          </p:cNvPr>
          <p:cNvSpPr txBox="1">
            <a:spLocks/>
          </p:cNvSpPr>
          <p:nvPr/>
        </p:nvSpPr>
        <p:spPr bwMode="auto">
          <a:xfrm>
            <a:off x="2016743" y="803396"/>
            <a:ext cx="5084771" cy="300082"/>
          </a:xfrm>
          <a:prstGeom prst="rect">
            <a:avLst/>
          </a:prstGeom>
          <a:noFill/>
          <a:ln>
            <a:noFill/>
          </a:ln>
          <a:effec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685800">
              <a:buClrTx/>
            </a:pPr>
            <a:r>
              <a:rPr lang="pt-BR" altLang="pt-BR" sz="1350" b="1" kern="1200" dirty="0">
                <a:solidFill>
                  <a:prstClr val="white"/>
                </a:solidFill>
                <a:latin typeface="Century Gothic" panose="020B0502020202020204" pitchFamily="34" charset="0"/>
                <a:cs typeface="Calibri" panose="020F0502020204030204" pitchFamily="34" charset="0"/>
                <a:sym typeface="Calibri" panose="020F0502020204030204" pitchFamily="34" charset="0"/>
              </a:rPr>
              <a:t>Documentos</a:t>
            </a:r>
            <a:endParaRPr lang="pt-BR" altLang="pt-BR" sz="1200" kern="1200" dirty="0">
              <a:solidFill>
                <a:prstClr val="white"/>
              </a:solidFill>
              <a:latin typeface="Century Gothic" panose="020B0502020202020204" pitchFamily="34" charset="0"/>
              <a:cs typeface="Calibri" panose="020F0502020204030204" pitchFamily="34" charset="0"/>
              <a:sym typeface="Calibri" panose="020F0502020204030204" pitchFamily="34" charset="0"/>
            </a:endParaRPr>
          </a:p>
        </p:txBody>
      </p:sp>
      <p:sp>
        <p:nvSpPr>
          <p:cNvPr id="4" name="Text Box 7" descr="Title 1">
            <a:extLst>
              <a:ext uri="{FF2B5EF4-FFF2-40B4-BE49-F238E27FC236}">
                <a16:creationId xmlns:a16="http://schemas.microsoft.com/office/drawing/2014/main" xmlns="" id="{F8CB58C3-45F4-A927-4D41-595F5DEAF1D2}"/>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BENEFÍCIOS - ELEGIBILIDADES</a:t>
            </a:r>
          </a:p>
        </p:txBody>
      </p:sp>
      <p:graphicFrame>
        <p:nvGraphicFramePr>
          <p:cNvPr id="10" name="Diagrama 9">
            <a:extLst>
              <a:ext uri="{FF2B5EF4-FFF2-40B4-BE49-F238E27FC236}">
                <a16:creationId xmlns:a16="http://schemas.microsoft.com/office/drawing/2014/main" xmlns="" id="{F42B8B3D-878E-8940-49FB-B24AB846D8D1}"/>
              </a:ext>
            </a:extLst>
          </p:cNvPr>
          <p:cNvGraphicFramePr/>
          <p:nvPr>
            <p:extLst>
              <p:ext uri="{D42A27DB-BD31-4B8C-83A1-F6EECF244321}">
                <p14:modId xmlns:p14="http://schemas.microsoft.com/office/powerpoint/2010/main" val="4105923448"/>
              </p:ext>
            </p:extLst>
          </p:nvPr>
        </p:nvGraphicFramePr>
        <p:xfrm>
          <a:off x="258433" y="890477"/>
          <a:ext cx="8601389" cy="385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m 10" descr="Ícone&#10;&#10;Descrição gerada automaticamente">
            <a:extLst>
              <a:ext uri="{FF2B5EF4-FFF2-40B4-BE49-F238E27FC236}">
                <a16:creationId xmlns:a16="http://schemas.microsoft.com/office/drawing/2014/main" xmlns="" id="{9D253EBC-A3A2-3729-1363-A85473D41AB0}"/>
              </a:ext>
            </a:extLst>
          </p:cNvPr>
          <p:cNvPicPr>
            <a:picLocks noChangeAspect="1"/>
          </p:cNvPicPr>
          <p:nvPr/>
        </p:nvPicPr>
        <p:blipFill>
          <a:blip r:embed="rId8"/>
          <a:stretch>
            <a:fillRect/>
          </a:stretch>
        </p:blipFill>
        <p:spPr>
          <a:xfrm>
            <a:off x="7630700" y="4655408"/>
            <a:ext cx="1416767" cy="443299"/>
          </a:xfrm>
          <a:prstGeom prst="rect">
            <a:avLst/>
          </a:prstGeom>
        </p:spPr>
      </p:pic>
    </p:spTree>
    <p:extLst>
      <p:ext uri="{BB962C8B-B14F-4D97-AF65-F5344CB8AC3E}">
        <p14:creationId xmlns:p14="http://schemas.microsoft.com/office/powerpoint/2010/main" val="17662596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pic>
        <p:nvPicPr>
          <p:cNvPr id="12" name="Picture 6" descr="Imagem 9">
            <a:hlinkClick r:id="rId2" action="ppaction://hlinksldjump"/>
            <a:extLst>
              <a:ext uri="{FF2B5EF4-FFF2-40B4-BE49-F238E27FC236}">
                <a16:creationId xmlns:a16="http://schemas.microsoft.com/office/drawing/2014/main" xmlns="" id="{8770E1E9-6D84-4030-A49C-3249AC746CF7}"/>
              </a:ext>
            </a:extLst>
          </p:cNvPr>
          <p:cNvPicPr>
            <a:picLocks noChangeAspect="1"/>
          </p:cNvPicPr>
          <p:nvPr/>
        </p:nvPicPr>
        <p:blipFill rotWithShape="1">
          <a:blip r:embed="rId3">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 name="Text Box 1" descr="Retângulo 7">
            <a:extLst>
              <a:ext uri="{FF2B5EF4-FFF2-40B4-BE49-F238E27FC236}">
                <a16:creationId xmlns:a16="http://schemas.microsoft.com/office/drawing/2014/main" xmlns="" id="{ED9957AE-F6BF-4EF1-8A67-A3A43FECEAEE}"/>
              </a:ext>
            </a:extLst>
          </p:cNvPr>
          <p:cNvSpPr txBox="1">
            <a:spLocks/>
          </p:cNvSpPr>
          <p:nvPr/>
        </p:nvSpPr>
        <p:spPr bwMode="auto">
          <a:xfrm>
            <a:off x="4172085" y="1923408"/>
            <a:ext cx="457200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a:r>
              <a:rPr lang="pt-BR" sz="1400" dirty="0">
                <a:latin typeface="Century Gothic" panose="020B0502020202020204" pitchFamily="34" charset="0"/>
                <a:cs typeface="Poppins" panose="00000500000000000000" pitchFamily="2" charset="0"/>
              </a:rPr>
              <a:t>Aplicação de um percentual entre 0,25% e 2%, a critério do Participante, sobre o saldo de Conta de Assistido, com variação em intervalos de 0,25% a ser paga enquanto existir o saldo individual.</a:t>
            </a:r>
            <a:endParaRPr lang="pt-BR" altLang="pt-BR" sz="1400" b="1" dirty="0">
              <a:solidFill>
                <a:schemeClr val="tx1">
                  <a:lumMod val="65000"/>
                  <a:lumOff val="35000"/>
                </a:schemeClr>
              </a:solidFill>
              <a:latin typeface="Century Gothic" panose="020B0502020202020204" pitchFamily="34" charset="0"/>
              <a:ea typeface="+mn-ea"/>
              <a:cs typeface="Poppins" panose="00000500000000000000" pitchFamily="2" charset="0"/>
              <a:sym typeface="Calibri" panose="020F0502020204030204" pitchFamily="34" charset="0"/>
            </a:endParaRPr>
          </a:p>
        </p:txBody>
      </p:sp>
      <p:sp>
        <p:nvSpPr>
          <p:cNvPr id="24" name="Retângulo 23">
            <a:extLst>
              <a:ext uri="{FF2B5EF4-FFF2-40B4-BE49-F238E27FC236}">
                <a16:creationId xmlns:a16="http://schemas.microsoft.com/office/drawing/2014/main" xmlns="" id="{50E66B6B-1D09-4164-BB6F-9C26F4418AD1}"/>
              </a:ext>
            </a:extLst>
          </p:cNvPr>
          <p:cNvSpPr/>
          <p:nvPr/>
        </p:nvSpPr>
        <p:spPr>
          <a:xfrm>
            <a:off x="3767083" y="1452486"/>
            <a:ext cx="4572000" cy="307777"/>
          </a:xfrm>
          <a:prstGeom prst="rect">
            <a:avLst/>
          </a:prstGeom>
        </p:spPr>
        <p:txBody>
          <a:bodyPr>
            <a:spAutoFit/>
          </a:bodyPr>
          <a:lstStyle/>
          <a:p>
            <a:r>
              <a:rPr lang="pt-BR" b="1" dirty="0">
                <a:solidFill>
                  <a:schemeClr val="tx1">
                    <a:lumMod val="65000"/>
                    <a:lumOff val="35000"/>
                  </a:schemeClr>
                </a:solidFill>
                <a:latin typeface="Century Gothic" panose="020B0502020202020204" pitchFamily="34" charset="0"/>
                <a:cs typeface="Poppins" panose="020B0604020202020204" charset="0"/>
                <a:sym typeface="Helvetica" panose="020B0604020202020204" pitchFamily="34" charset="0"/>
              </a:rPr>
              <a:t>RENDA POR PERCENTUAL DO SALDO DE CONTA</a:t>
            </a:r>
          </a:p>
        </p:txBody>
      </p:sp>
      <p:cxnSp>
        <p:nvCxnSpPr>
          <p:cNvPr id="15" name="Conector reto 14">
            <a:extLst>
              <a:ext uri="{FF2B5EF4-FFF2-40B4-BE49-F238E27FC236}">
                <a16:creationId xmlns:a16="http://schemas.microsoft.com/office/drawing/2014/main" xmlns="" id="{C5444496-20CB-498C-8EF9-6335EF96F1BA}"/>
              </a:ext>
            </a:extLst>
          </p:cNvPr>
          <p:cNvCxnSpPr>
            <a:cxnSpLocks/>
          </p:cNvCxnSpPr>
          <p:nvPr/>
        </p:nvCxnSpPr>
        <p:spPr>
          <a:xfrm>
            <a:off x="3856350" y="1779560"/>
            <a:ext cx="356348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5" name="Imagem 4">
            <a:extLst>
              <a:ext uri="{FF2B5EF4-FFF2-40B4-BE49-F238E27FC236}">
                <a16:creationId xmlns:a16="http://schemas.microsoft.com/office/drawing/2014/main" xmlns="" id="{23372520-5CEB-7D9B-193A-9E54A0DF6041}"/>
              </a:ext>
            </a:extLst>
          </p:cNvPr>
          <p:cNvPicPr>
            <a:picLocks noChangeAspect="1"/>
          </p:cNvPicPr>
          <p:nvPr/>
        </p:nvPicPr>
        <p:blipFill>
          <a:blip r:embed="rId4"/>
          <a:stretch>
            <a:fillRect/>
          </a:stretch>
        </p:blipFill>
        <p:spPr>
          <a:xfrm>
            <a:off x="0" y="816342"/>
            <a:ext cx="3619500" cy="4327156"/>
          </a:xfrm>
          <a:prstGeom prst="rect">
            <a:avLst/>
          </a:prstGeom>
        </p:spPr>
      </p:pic>
      <p:sp>
        <p:nvSpPr>
          <p:cNvPr id="6" name="Text Box 1" descr="Retângulo 7">
            <a:extLst>
              <a:ext uri="{FF2B5EF4-FFF2-40B4-BE49-F238E27FC236}">
                <a16:creationId xmlns:a16="http://schemas.microsoft.com/office/drawing/2014/main" xmlns="" id="{D516C0CD-F676-37E0-E609-A2F53EDDB572}"/>
              </a:ext>
            </a:extLst>
          </p:cNvPr>
          <p:cNvSpPr txBox="1">
            <a:spLocks/>
          </p:cNvSpPr>
          <p:nvPr/>
        </p:nvSpPr>
        <p:spPr bwMode="auto">
          <a:xfrm>
            <a:off x="4172085" y="3388051"/>
            <a:ext cx="457200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a:r>
              <a:rPr lang="pt-BR" sz="1400" dirty="0">
                <a:latin typeface="Century Gothic" panose="020B0502020202020204" pitchFamily="34" charset="0"/>
                <a:cs typeface="Poppins" panose="00000500000000000000" pitchFamily="2" charset="0"/>
              </a:rPr>
              <a:t>Calculada pela transformação do saldo de Conta de Assistido em renda mensal financeira, a ser paga pelo prazo de 60 a 360 meses, a critério do Participante. </a:t>
            </a:r>
            <a:endParaRPr lang="pt-BR" altLang="pt-BR" sz="1400" dirty="0">
              <a:latin typeface="Century Gothic" panose="020B0502020202020204" pitchFamily="34" charset="0"/>
              <a:cs typeface="Poppins" panose="00000500000000000000" pitchFamily="2" charset="0"/>
              <a:sym typeface="Calibri" panose="020F0502020204030204" pitchFamily="34" charset="0"/>
            </a:endParaRPr>
          </a:p>
        </p:txBody>
      </p:sp>
      <p:sp>
        <p:nvSpPr>
          <p:cNvPr id="7" name="Retângulo 6">
            <a:extLst>
              <a:ext uri="{FF2B5EF4-FFF2-40B4-BE49-F238E27FC236}">
                <a16:creationId xmlns:a16="http://schemas.microsoft.com/office/drawing/2014/main" xmlns="" id="{7EB7132F-1A0C-59A1-B42C-EA7154A48898}"/>
              </a:ext>
            </a:extLst>
          </p:cNvPr>
          <p:cNvSpPr/>
          <p:nvPr/>
        </p:nvSpPr>
        <p:spPr>
          <a:xfrm>
            <a:off x="3732193" y="3014057"/>
            <a:ext cx="4572000" cy="307777"/>
          </a:xfrm>
          <a:prstGeom prst="rect">
            <a:avLst/>
          </a:prstGeom>
        </p:spPr>
        <p:txBody>
          <a:bodyPr>
            <a:spAutoFit/>
          </a:bodyPr>
          <a:lstStyle/>
          <a:p>
            <a:r>
              <a:rPr lang="pt-BR" b="1" dirty="0">
                <a:solidFill>
                  <a:schemeClr val="tx1">
                    <a:lumMod val="65000"/>
                    <a:lumOff val="35000"/>
                  </a:schemeClr>
                </a:solidFill>
                <a:latin typeface="Century Gothic" panose="020B0502020202020204" pitchFamily="34" charset="0"/>
                <a:cs typeface="Poppins" panose="020B0604020202020204" charset="0"/>
                <a:sym typeface="Helvetica" panose="020B0604020202020204" pitchFamily="34" charset="0"/>
              </a:rPr>
              <a:t>RENDA EM COTAS POR PRAZO CERTO</a:t>
            </a:r>
          </a:p>
        </p:txBody>
      </p:sp>
      <p:cxnSp>
        <p:nvCxnSpPr>
          <p:cNvPr id="8" name="Conector reto 7">
            <a:extLst>
              <a:ext uri="{FF2B5EF4-FFF2-40B4-BE49-F238E27FC236}">
                <a16:creationId xmlns:a16="http://schemas.microsoft.com/office/drawing/2014/main" xmlns="" id="{271EFEEE-8856-FEB5-95D7-2A4A96DA3B3F}"/>
              </a:ext>
            </a:extLst>
          </p:cNvPr>
          <p:cNvCxnSpPr>
            <a:cxnSpLocks/>
          </p:cNvCxnSpPr>
          <p:nvPr/>
        </p:nvCxnSpPr>
        <p:spPr>
          <a:xfrm>
            <a:off x="3856350" y="3291694"/>
            <a:ext cx="356348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 Box 7" descr="Title 1">
            <a:extLst>
              <a:ext uri="{FF2B5EF4-FFF2-40B4-BE49-F238E27FC236}">
                <a16:creationId xmlns:a16="http://schemas.microsoft.com/office/drawing/2014/main" xmlns="" id="{AE24AC92-4753-3D96-5E44-D3228344E6B0}"/>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BENEFÍCIOS – FORMAS DE RECEBIMENTO</a:t>
            </a:r>
          </a:p>
        </p:txBody>
      </p:sp>
      <p:pic>
        <p:nvPicPr>
          <p:cNvPr id="10" name="Imagem 9" descr="Ícone&#10;&#10;Descrição gerada automaticamente">
            <a:extLst>
              <a:ext uri="{FF2B5EF4-FFF2-40B4-BE49-F238E27FC236}">
                <a16:creationId xmlns:a16="http://schemas.microsoft.com/office/drawing/2014/main" xmlns="" id="{A3B72605-7CC8-C455-B7C6-4C197F8F5A8C}"/>
              </a:ext>
            </a:extLst>
          </p:cNvPr>
          <p:cNvPicPr>
            <a:picLocks noChangeAspect="1"/>
          </p:cNvPicPr>
          <p:nvPr/>
        </p:nvPicPr>
        <p:blipFill>
          <a:blip r:embed="rId5"/>
          <a:stretch>
            <a:fillRect/>
          </a:stretch>
        </p:blipFill>
        <p:spPr>
          <a:xfrm>
            <a:off x="7630700" y="4655408"/>
            <a:ext cx="1416767" cy="443299"/>
          </a:xfrm>
          <a:prstGeom prst="rect">
            <a:avLst/>
          </a:prstGeom>
        </p:spPr>
      </p:pic>
      <p:sp>
        <p:nvSpPr>
          <p:cNvPr id="11" name="Text Box 1" descr="Retângulo 7">
            <a:extLst>
              <a:ext uri="{FF2B5EF4-FFF2-40B4-BE49-F238E27FC236}">
                <a16:creationId xmlns:a16="http://schemas.microsoft.com/office/drawing/2014/main" xmlns="" id="{E426F0F7-5F6A-4243-4EBD-FCCCFAAC4D03}"/>
              </a:ext>
            </a:extLst>
          </p:cNvPr>
          <p:cNvSpPr txBox="1">
            <a:spLocks/>
          </p:cNvSpPr>
          <p:nvPr/>
        </p:nvSpPr>
        <p:spPr bwMode="auto">
          <a:xfrm>
            <a:off x="3856350" y="4308800"/>
            <a:ext cx="3774350"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l"/>
            <a:r>
              <a:rPr lang="pt-BR" sz="1400" dirty="0">
                <a:latin typeface="Century Gothic" panose="020B0502020202020204" pitchFamily="34" charset="0"/>
                <a:cs typeface="Poppins" panose="00000500000000000000" pitchFamily="2" charset="0"/>
              </a:rPr>
              <a:t>* </a:t>
            </a:r>
            <a:r>
              <a:rPr lang="pt-BR" sz="1000" dirty="0">
                <a:latin typeface="Century Gothic" panose="020B0502020202020204" pitchFamily="34" charset="0"/>
                <a:cs typeface="Poppins" panose="00000500000000000000" pitchFamily="2" charset="0"/>
              </a:rPr>
              <a:t>O Assistido poderá alterar a forma de recebimento do benefício, bem como o percentual ou o prazo escolhido, no mês de junho de cada ano, para vigorar a partir do exercício seguinte.</a:t>
            </a:r>
            <a:endParaRPr lang="pt-BR" altLang="pt-BR" sz="1000" dirty="0">
              <a:latin typeface="Century Gothic" panose="020B0502020202020204" pitchFamily="34" charset="0"/>
              <a:cs typeface="Poppins" panose="00000500000000000000" pitchFamily="2" charset="0"/>
              <a:sym typeface="Calibri" panose="020F0502020204030204" pitchFamily="34" charset="0"/>
            </a:endParaRPr>
          </a:p>
        </p:txBody>
      </p:sp>
      <p:sp>
        <p:nvSpPr>
          <p:cNvPr id="3" name="Retângulo 2">
            <a:extLst>
              <a:ext uri="{FF2B5EF4-FFF2-40B4-BE49-F238E27FC236}">
                <a16:creationId xmlns:a16="http://schemas.microsoft.com/office/drawing/2014/main" xmlns="" id="{69F58B74-0B29-4B44-58F3-DE5E46D8A024}"/>
              </a:ext>
            </a:extLst>
          </p:cNvPr>
          <p:cNvSpPr/>
          <p:nvPr/>
        </p:nvSpPr>
        <p:spPr>
          <a:xfrm>
            <a:off x="3778807" y="961791"/>
            <a:ext cx="4965277" cy="307777"/>
          </a:xfrm>
          <a:prstGeom prst="rect">
            <a:avLst/>
          </a:prstGeom>
        </p:spPr>
        <p:txBody>
          <a:bodyPr wrap="square">
            <a:spAutoFit/>
          </a:bodyPr>
          <a:lstStyle/>
          <a:p>
            <a:r>
              <a:rPr lang="pt-BR" b="1" dirty="0">
                <a:solidFill>
                  <a:schemeClr val="tx1">
                    <a:lumMod val="65000"/>
                    <a:lumOff val="35000"/>
                  </a:schemeClr>
                </a:solidFill>
                <a:latin typeface="Century Gothic" panose="020B0502020202020204" pitchFamily="34" charset="0"/>
                <a:cs typeface="Poppins" panose="020B0604020202020204" charset="0"/>
                <a:sym typeface="Helvetica" panose="020B0604020202020204" pitchFamily="34" charset="0"/>
              </a:rPr>
              <a:t>ATÉ 25% DO SALDO TOTAL EM PAGAMENTO ÚNICO E: </a:t>
            </a:r>
          </a:p>
        </p:txBody>
      </p:sp>
    </p:spTree>
    <p:extLst>
      <p:ext uri="{BB962C8B-B14F-4D97-AF65-F5344CB8AC3E}">
        <p14:creationId xmlns:p14="http://schemas.microsoft.com/office/powerpoint/2010/main" val="191437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Resultado de imagem para PLANEJAMENTO">
            <a:extLst>
              <a:ext uri="{FF2B5EF4-FFF2-40B4-BE49-F238E27FC236}">
                <a16:creationId xmlns:a16="http://schemas.microsoft.com/office/drawing/2014/main" xmlns="" id="{4A2D0299-76B6-4521-9B70-7E7240E1A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08" b="14857"/>
          <a:stretch/>
        </p:blipFill>
        <p:spPr bwMode="auto">
          <a:xfrm>
            <a:off x="1346" y="822132"/>
            <a:ext cx="9144000" cy="1641226"/>
          </a:xfrm>
          <a:prstGeom prst="rect">
            <a:avLst/>
          </a:prstGeom>
          <a:noFill/>
          <a:extLst>
            <a:ext uri="{909E8E84-426E-40DD-AFC4-6F175D3DCCD1}">
              <a14:hiddenFill xmlns:a14="http://schemas.microsoft.com/office/drawing/2010/main">
                <a:solidFill>
                  <a:srgbClr val="FFFFFF"/>
                </a:solidFill>
              </a14:hiddenFill>
            </a:ext>
          </a:extLst>
        </p:spPr>
      </p:pic>
      <p:sp>
        <p:nvSpPr>
          <p:cNvPr id="21" name="Retângulo 20">
            <a:extLst>
              <a:ext uri="{FF2B5EF4-FFF2-40B4-BE49-F238E27FC236}">
                <a16:creationId xmlns:a16="http://schemas.microsoft.com/office/drawing/2014/main" xmlns="" id="{5D0E7334-3DBD-4E28-B526-E3FC569462FC}"/>
              </a:ext>
            </a:extLst>
          </p:cNvPr>
          <p:cNvSpPr/>
          <p:nvPr/>
        </p:nvSpPr>
        <p:spPr>
          <a:xfrm>
            <a:off x="0" y="2444161"/>
            <a:ext cx="9144000" cy="428507"/>
          </a:xfrm>
          <a:prstGeom prst="rect">
            <a:avLst/>
          </a:prstGeom>
          <a:solidFill>
            <a:schemeClr val="tx1">
              <a:lumMod val="50000"/>
              <a:lumOff val="5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sp>
        <p:nvSpPr>
          <p:cNvPr id="22" name="Rectangle 8">
            <a:extLst>
              <a:ext uri="{FF2B5EF4-FFF2-40B4-BE49-F238E27FC236}">
                <a16:creationId xmlns:a16="http://schemas.microsoft.com/office/drawing/2014/main" xmlns="" id="{22874DB0-A4ED-46B3-9128-1C5DDC463A93}"/>
              </a:ext>
            </a:extLst>
          </p:cNvPr>
          <p:cNvSpPr>
            <a:spLocks noChangeArrowheads="1"/>
          </p:cNvSpPr>
          <p:nvPr/>
        </p:nvSpPr>
        <p:spPr bwMode="auto">
          <a:xfrm>
            <a:off x="3848520" y="2870932"/>
            <a:ext cx="5262524" cy="2342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eaLnBrk="1" hangingPunct="1"/>
            <a:r>
              <a:rPr lang="pt-BR" altLang="pt-BR" sz="975" b="1" dirty="0">
                <a:solidFill>
                  <a:srgbClr val="3E3E3D"/>
                </a:solidFill>
                <a:latin typeface="Poppins Light" panose="020B0604020202020204" charset="0"/>
                <a:cs typeface="Poppins Light" panose="020B0604020202020204" charset="0"/>
              </a:rPr>
              <a:t>AUTOPATROCÍNIO – Manutenção da inscrição com pagamento das contribuições individuais e patronais.</a:t>
            </a:r>
            <a:endParaRPr lang="pt-BR" altLang="pt-BR" sz="975" dirty="0">
              <a:solidFill>
                <a:srgbClr val="3E3E3D"/>
              </a:solidFill>
              <a:latin typeface="Poppins Light" panose="020B0604020202020204" charset="0"/>
              <a:cs typeface="Poppins Light" panose="020B0604020202020204" charset="0"/>
            </a:endParaRPr>
          </a:p>
          <a:p>
            <a:pPr eaLnBrk="1" hangingPunct="1"/>
            <a:endParaRPr lang="pt-BR" altLang="pt-BR" sz="975" dirty="0">
              <a:solidFill>
                <a:srgbClr val="3E3E3D"/>
              </a:solidFill>
              <a:latin typeface="Poppins Light" panose="020B0604020202020204" charset="0"/>
              <a:cs typeface="Poppins Light" panose="020B0604020202020204" charset="0"/>
            </a:endParaRPr>
          </a:p>
          <a:p>
            <a:pPr eaLnBrk="1" hangingPunct="1"/>
            <a:endParaRPr lang="pt-BR" altLang="pt-BR" sz="975" dirty="0">
              <a:solidFill>
                <a:srgbClr val="3E3E3D"/>
              </a:solidFill>
              <a:latin typeface="Poppins Light" panose="020B0604020202020204" charset="0"/>
              <a:cs typeface="Poppins Light" panose="020B0604020202020204" charset="0"/>
            </a:endParaRPr>
          </a:p>
          <a:p>
            <a:pPr eaLnBrk="1" hangingPunct="1"/>
            <a:r>
              <a:rPr lang="pt-BR" altLang="pt-BR" sz="975" b="1" dirty="0">
                <a:solidFill>
                  <a:srgbClr val="3E3E3D"/>
                </a:solidFill>
                <a:latin typeface="Poppins Light" panose="020B0604020202020204" charset="0"/>
                <a:cs typeface="Poppins Light" panose="020B0604020202020204" charset="0"/>
              </a:rPr>
              <a:t>BPD – Suspensão das contribuições básicas de Participante e Patrocinador com manutenção do custeio administrativo. </a:t>
            </a:r>
            <a:endParaRPr lang="pt-BR" altLang="pt-BR" sz="975" dirty="0">
              <a:solidFill>
                <a:srgbClr val="3E3E3D"/>
              </a:solidFill>
              <a:latin typeface="Poppins Light" panose="020B0604020202020204" charset="0"/>
              <a:cs typeface="Poppins Light" panose="020B0604020202020204" charset="0"/>
            </a:endParaRPr>
          </a:p>
          <a:p>
            <a:pPr eaLnBrk="1" hangingPunct="1"/>
            <a:endParaRPr lang="pt-BR" altLang="pt-BR" sz="975" b="1" dirty="0">
              <a:solidFill>
                <a:srgbClr val="3E3E3D"/>
              </a:solidFill>
              <a:latin typeface="Poppins Light" panose="020B0604020202020204" charset="0"/>
              <a:cs typeface="Poppins Light" panose="020B0604020202020204" charset="0"/>
            </a:endParaRPr>
          </a:p>
          <a:p>
            <a:pPr eaLnBrk="1" hangingPunct="1"/>
            <a:endParaRPr lang="pt-BR" altLang="pt-BR" sz="975" b="1" dirty="0">
              <a:solidFill>
                <a:srgbClr val="3E3E3D"/>
              </a:solidFill>
              <a:latin typeface="Poppins Light" panose="020B0604020202020204" charset="0"/>
              <a:cs typeface="Poppins Light" panose="020B0604020202020204" charset="0"/>
            </a:endParaRPr>
          </a:p>
          <a:p>
            <a:pPr eaLnBrk="1" hangingPunct="1"/>
            <a:r>
              <a:rPr lang="pt-BR" altLang="pt-BR" sz="975" b="1" dirty="0">
                <a:solidFill>
                  <a:srgbClr val="3E3E3D"/>
                </a:solidFill>
                <a:latin typeface="Poppins Light" panose="020B0604020202020204" charset="0"/>
                <a:cs typeface="Poppins Light" panose="020B0604020202020204" charset="0"/>
              </a:rPr>
              <a:t>RESGATE – Resgate de 100% do saldo do Participante e percentual do saldo de conta do Patrocinador Apoio profissional.</a:t>
            </a:r>
          </a:p>
          <a:p>
            <a:pPr eaLnBrk="1" hangingPunct="1"/>
            <a:endParaRPr lang="pt-BR" altLang="pt-BR" sz="975" b="1" dirty="0">
              <a:solidFill>
                <a:srgbClr val="3E3E3D"/>
              </a:solidFill>
              <a:latin typeface="Poppins Light" panose="020B0604020202020204" charset="0"/>
              <a:cs typeface="Poppins Light" panose="020B0604020202020204" charset="0"/>
            </a:endParaRPr>
          </a:p>
          <a:p>
            <a:pPr eaLnBrk="1" hangingPunct="1"/>
            <a:endParaRPr lang="pt-BR" altLang="pt-BR" sz="975" b="1" dirty="0">
              <a:solidFill>
                <a:srgbClr val="3E3E3D"/>
              </a:solidFill>
              <a:latin typeface="Poppins Light" panose="020B0604020202020204" charset="0"/>
              <a:cs typeface="Poppins Light" panose="020B0604020202020204" charset="0"/>
            </a:endParaRPr>
          </a:p>
          <a:p>
            <a:pPr eaLnBrk="1" hangingPunct="1"/>
            <a:r>
              <a:rPr lang="pt-BR" altLang="pt-BR" sz="975" b="1" dirty="0">
                <a:solidFill>
                  <a:srgbClr val="3E3E3D"/>
                </a:solidFill>
                <a:latin typeface="Poppins Light" panose="020B0604020202020204" charset="0"/>
                <a:cs typeface="Poppins Light" panose="020B0604020202020204" charset="0"/>
              </a:rPr>
              <a:t>PORTABILIDADE – Transferência d</a:t>
            </a:r>
            <a:r>
              <a:rPr lang="pt-BR" sz="975" b="1" dirty="0">
                <a:solidFill>
                  <a:srgbClr val="3E3E3D"/>
                </a:solidFill>
                <a:latin typeface="Poppins Light" panose="020B0604020202020204" charset="0"/>
                <a:cs typeface="Poppins Light" panose="020B0604020202020204" charset="0"/>
              </a:rPr>
              <a:t>o Saldo Total para outro plano de benefícios de caráter previdenciário operado por entidade de previdência complementar ou sociedade seguradora. (Carência 3 anos de vinculação ao Plano) </a:t>
            </a:r>
            <a:endParaRPr lang="pt-BR" altLang="pt-BR" sz="975" b="1" dirty="0">
              <a:solidFill>
                <a:srgbClr val="3E3E3D"/>
              </a:solidFill>
              <a:latin typeface="Poppins Light" panose="020B0604020202020204" charset="0"/>
              <a:cs typeface="Poppins Light" panose="020B0604020202020204" charset="0"/>
            </a:endParaRPr>
          </a:p>
        </p:txBody>
      </p:sp>
      <p:sp>
        <p:nvSpPr>
          <p:cNvPr id="24" name="Rectangle 8">
            <a:extLst>
              <a:ext uri="{FF2B5EF4-FFF2-40B4-BE49-F238E27FC236}">
                <a16:creationId xmlns:a16="http://schemas.microsoft.com/office/drawing/2014/main" xmlns="" id="{0887A995-2306-48CB-A8B0-E3AF44B144D9}"/>
              </a:ext>
            </a:extLst>
          </p:cNvPr>
          <p:cNvSpPr>
            <a:spLocks noChangeArrowheads="1"/>
          </p:cNvSpPr>
          <p:nvPr/>
        </p:nvSpPr>
        <p:spPr bwMode="auto">
          <a:xfrm>
            <a:off x="972490" y="3261704"/>
            <a:ext cx="3056177" cy="1492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eaLnBrk="1" hangingPunct="1"/>
            <a:endParaRPr lang="pt-BR" altLang="pt-BR" sz="750" dirty="0">
              <a:solidFill>
                <a:srgbClr val="3E3E3D"/>
              </a:solidFill>
              <a:latin typeface="Century Gothic" panose="020B0502020202020204" pitchFamily="34" charset="0"/>
            </a:endParaRPr>
          </a:p>
          <a:p>
            <a:pPr algn="just" eaLnBrk="1" hangingPunct="1"/>
            <a:endParaRPr lang="pt-BR" altLang="pt-BR" sz="750" dirty="0">
              <a:solidFill>
                <a:srgbClr val="3E3E3D"/>
              </a:solidFill>
              <a:latin typeface="Century Gothic" panose="020B0502020202020204" pitchFamily="34" charset="0"/>
            </a:endParaRPr>
          </a:p>
          <a:p>
            <a:pPr eaLnBrk="1" hangingPunct="1"/>
            <a:r>
              <a:rPr lang="pt-BR" altLang="pt-BR" sz="1400" b="1" dirty="0">
                <a:solidFill>
                  <a:srgbClr val="92D050"/>
                </a:solidFill>
                <a:latin typeface="Poppins" panose="020B0604020202020204" charset="0"/>
                <a:cs typeface="Poppins" panose="020B0604020202020204" charset="0"/>
              </a:rPr>
              <a:t>MANUTENÇÃO DA INSCRIÇÃO</a:t>
            </a:r>
          </a:p>
          <a:p>
            <a:pPr eaLnBrk="1" hangingPunct="1"/>
            <a:r>
              <a:rPr lang="pt-BR" altLang="pt-BR" sz="1200" dirty="0" err="1">
                <a:solidFill>
                  <a:schemeClr val="tx1">
                    <a:lumMod val="85000"/>
                    <a:lumOff val="15000"/>
                  </a:schemeClr>
                </a:solidFill>
                <a:latin typeface="Poppins Light" panose="020B0604020202020204" charset="0"/>
                <a:cs typeface="Poppins Light" panose="020B0604020202020204" charset="0"/>
              </a:rPr>
              <a:t>Autopatrocínio</a:t>
            </a:r>
            <a:r>
              <a:rPr lang="pt-BR" altLang="pt-BR" sz="1200" dirty="0">
                <a:solidFill>
                  <a:schemeClr val="tx1">
                    <a:lumMod val="85000"/>
                    <a:lumOff val="15000"/>
                  </a:schemeClr>
                </a:solidFill>
                <a:latin typeface="Poppins Light" panose="020B0604020202020204" charset="0"/>
                <a:cs typeface="Poppins Light" panose="020B0604020202020204" charset="0"/>
              </a:rPr>
              <a:t> ou Benefício Proporcional Diferido</a:t>
            </a:r>
          </a:p>
          <a:p>
            <a:pPr eaLnBrk="1" hangingPunct="1"/>
            <a:endParaRPr lang="pt-BR" altLang="pt-BR" sz="1200" dirty="0">
              <a:solidFill>
                <a:schemeClr val="tx1">
                  <a:lumMod val="85000"/>
                  <a:lumOff val="15000"/>
                </a:schemeClr>
              </a:solidFill>
              <a:latin typeface="Century Gothic" panose="020B0502020202020204" pitchFamily="34" charset="0"/>
            </a:endParaRPr>
          </a:p>
          <a:p>
            <a:pPr eaLnBrk="1" hangingPunct="1"/>
            <a:r>
              <a:rPr lang="pt-BR" altLang="pt-BR" sz="1400" b="1" dirty="0">
                <a:solidFill>
                  <a:srgbClr val="92D050"/>
                </a:solidFill>
                <a:latin typeface="Poppins" panose="020B0604020202020204" charset="0"/>
                <a:cs typeface="Poppins" panose="020B0604020202020204" charset="0"/>
              </a:rPr>
              <a:t>DESLIGAMENTO DO PLANO</a:t>
            </a:r>
            <a:endParaRPr lang="pt-BR" altLang="pt-BR" sz="1200" b="1" dirty="0">
              <a:solidFill>
                <a:schemeClr val="tx1">
                  <a:lumMod val="85000"/>
                  <a:lumOff val="15000"/>
                </a:schemeClr>
              </a:solidFill>
              <a:latin typeface="Poppins Light" panose="020B0604020202020204" charset="0"/>
              <a:cs typeface="Poppins Light" panose="020B0604020202020204" charset="0"/>
            </a:endParaRPr>
          </a:p>
          <a:p>
            <a:pPr eaLnBrk="1" hangingPunct="1"/>
            <a:r>
              <a:rPr lang="pt-BR" altLang="pt-BR" sz="1200" dirty="0">
                <a:solidFill>
                  <a:schemeClr val="tx1">
                    <a:lumMod val="85000"/>
                    <a:lumOff val="15000"/>
                  </a:schemeClr>
                </a:solidFill>
                <a:latin typeface="Poppins Light" panose="020B0604020202020204" charset="0"/>
                <a:cs typeface="Poppins Light" panose="020B0604020202020204" charset="0"/>
              </a:rPr>
              <a:t>Resgate ou Portabilidade </a:t>
            </a:r>
          </a:p>
        </p:txBody>
      </p:sp>
      <p:sp>
        <p:nvSpPr>
          <p:cNvPr id="25" name="Rectangle 8">
            <a:extLst>
              <a:ext uri="{FF2B5EF4-FFF2-40B4-BE49-F238E27FC236}">
                <a16:creationId xmlns:a16="http://schemas.microsoft.com/office/drawing/2014/main" xmlns="" id="{F73FC190-3BA9-4335-B4C4-EE86C051AE74}"/>
              </a:ext>
            </a:extLst>
          </p:cNvPr>
          <p:cNvSpPr>
            <a:spLocks noChangeArrowheads="1"/>
          </p:cNvSpPr>
          <p:nvPr/>
        </p:nvSpPr>
        <p:spPr bwMode="auto">
          <a:xfrm>
            <a:off x="1143312" y="2475629"/>
            <a:ext cx="7104946" cy="45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eaLnBrk="1" hangingPunct="1"/>
            <a:r>
              <a:rPr lang="pt-BR" altLang="pt-BR" sz="16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rPr>
              <a:t>Opções possíveis antes da aquisição ao direito da aposentadoria.</a:t>
            </a:r>
          </a:p>
          <a:p>
            <a:pPr algn="just" eaLnBrk="1" hangingPunct="1"/>
            <a:endParaRPr lang="pt-BR" altLang="pt-BR" sz="750" dirty="0">
              <a:solidFill>
                <a:srgbClr val="3E3E3D"/>
              </a:solidFill>
              <a:latin typeface="Century Gothic" panose="020B0502020202020204" pitchFamily="34" charset="0"/>
            </a:endParaRPr>
          </a:p>
        </p:txBody>
      </p:sp>
      <p:sp>
        <p:nvSpPr>
          <p:cNvPr id="28" name="Retângulo 27">
            <a:extLst>
              <a:ext uri="{FF2B5EF4-FFF2-40B4-BE49-F238E27FC236}">
                <a16:creationId xmlns:a16="http://schemas.microsoft.com/office/drawing/2014/main" xmlns="" id="{C78DCECB-C20E-4277-B61B-8DE4CD550AE0}"/>
              </a:ext>
            </a:extLst>
          </p:cNvPr>
          <p:cNvSpPr/>
          <p:nvPr/>
        </p:nvSpPr>
        <p:spPr>
          <a:xfrm>
            <a:off x="-1346" y="823035"/>
            <a:ext cx="9144000" cy="162038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dirty="0"/>
          </a:p>
        </p:txBody>
      </p:sp>
      <p:sp>
        <p:nvSpPr>
          <p:cNvPr id="17" name="Rectangle 8">
            <a:extLst>
              <a:ext uri="{FF2B5EF4-FFF2-40B4-BE49-F238E27FC236}">
                <a16:creationId xmlns:a16="http://schemas.microsoft.com/office/drawing/2014/main" xmlns="" id="{E10422AA-6287-4B40-8172-FB9965003A02}"/>
              </a:ext>
            </a:extLst>
          </p:cNvPr>
          <p:cNvSpPr>
            <a:spLocks noChangeArrowheads="1"/>
          </p:cNvSpPr>
          <p:nvPr/>
        </p:nvSpPr>
        <p:spPr bwMode="auto">
          <a:xfrm>
            <a:off x="260961" y="1367981"/>
            <a:ext cx="857470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eaLnBrk="1" hangingPunct="1"/>
            <a:r>
              <a:rPr lang="pt-BR" altLang="pt-BR" sz="2000" b="1" dirty="0">
                <a:solidFill>
                  <a:schemeClr val="tx1">
                    <a:lumMod val="75000"/>
                    <a:lumOff val="25000"/>
                  </a:schemeClr>
                </a:solidFill>
                <a:effectLst>
                  <a:outerShdw blurRad="38100" dist="38100" dir="2700000" algn="tl">
                    <a:srgbClr val="000000">
                      <a:alpha val="43137"/>
                    </a:srgbClr>
                  </a:outerShdw>
                </a:effectLst>
                <a:latin typeface="Poppins" panose="020B0604020202020204" charset="0"/>
                <a:cs typeface="Poppins" panose="020B0604020202020204" charset="0"/>
              </a:rPr>
              <a:t>O</a:t>
            </a:r>
            <a:r>
              <a:rPr lang="pt-BR" altLang="pt-BR" sz="1500" b="1" dirty="0">
                <a:solidFill>
                  <a:schemeClr val="tx1">
                    <a:lumMod val="75000"/>
                    <a:lumOff val="25000"/>
                  </a:schemeClr>
                </a:solidFill>
                <a:latin typeface="Poppins" panose="020B0604020202020204" charset="0"/>
                <a:cs typeface="Poppins" panose="020B0604020202020204" charset="0"/>
              </a:rPr>
              <a:t> VIVA FEDERATIVO prevê possibilidades de manutenção ou saída do plano aos participantes que se desligarem do patrocinador. </a:t>
            </a:r>
          </a:p>
        </p:txBody>
      </p:sp>
      <p:cxnSp>
        <p:nvCxnSpPr>
          <p:cNvPr id="35" name="Conector reto 34">
            <a:extLst>
              <a:ext uri="{FF2B5EF4-FFF2-40B4-BE49-F238E27FC236}">
                <a16:creationId xmlns:a16="http://schemas.microsoft.com/office/drawing/2014/main" xmlns="" id="{5C8C4BFF-1C15-4782-B77D-FD610B7ED87E}"/>
              </a:ext>
            </a:extLst>
          </p:cNvPr>
          <p:cNvCxnSpPr>
            <a:cxnSpLocks/>
          </p:cNvCxnSpPr>
          <p:nvPr/>
        </p:nvCxnSpPr>
        <p:spPr>
          <a:xfrm flipV="1">
            <a:off x="3915474" y="3304701"/>
            <a:ext cx="4587272"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Conector reto 35">
            <a:extLst>
              <a:ext uri="{FF2B5EF4-FFF2-40B4-BE49-F238E27FC236}">
                <a16:creationId xmlns:a16="http://schemas.microsoft.com/office/drawing/2014/main" xmlns="" id="{FA6D8D6F-620A-48B8-83DA-2E54647B4E9B}"/>
              </a:ext>
            </a:extLst>
          </p:cNvPr>
          <p:cNvCxnSpPr>
            <a:cxnSpLocks/>
          </p:cNvCxnSpPr>
          <p:nvPr/>
        </p:nvCxnSpPr>
        <p:spPr>
          <a:xfrm flipV="1">
            <a:off x="3885124" y="3971272"/>
            <a:ext cx="4587272"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Conector reto 36">
            <a:extLst>
              <a:ext uri="{FF2B5EF4-FFF2-40B4-BE49-F238E27FC236}">
                <a16:creationId xmlns:a16="http://schemas.microsoft.com/office/drawing/2014/main" xmlns="" id="{B6734A16-863C-4272-A035-8BF5ECBB4CBB}"/>
              </a:ext>
            </a:extLst>
          </p:cNvPr>
          <p:cNvCxnSpPr>
            <a:cxnSpLocks/>
          </p:cNvCxnSpPr>
          <p:nvPr/>
        </p:nvCxnSpPr>
        <p:spPr>
          <a:xfrm flipV="1">
            <a:off x="3885124" y="4592575"/>
            <a:ext cx="4587272"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8" name="Imagem 37">
            <a:extLst>
              <a:ext uri="{FF2B5EF4-FFF2-40B4-BE49-F238E27FC236}">
                <a16:creationId xmlns:a16="http://schemas.microsoft.com/office/drawing/2014/main" xmlns="" id="{FF5F1985-A684-4A18-BBD9-A1C0ABA22C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77" t="72445" r="68154"/>
          <a:stretch/>
        </p:blipFill>
        <p:spPr>
          <a:xfrm>
            <a:off x="32956" y="3036402"/>
            <a:ext cx="1879068" cy="1869743"/>
          </a:xfrm>
          <a:prstGeom prst="rect">
            <a:avLst/>
          </a:prstGeom>
        </p:spPr>
      </p:pic>
      <p:sp>
        <p:nvSpPr>
          <p:cNvPr id="3" name="Text Box 7" descr="Title 1">
            <a:extLst>
              <a:ext uri="{FF2B5EF4-FFF2-40B4-BE49-F238E27FC236}">
                <a16:creationId xmlns:a16="http://schemas.microsoft.com/office/drawing/2014/main" xmlns="" id="{539869DE-855B-D262-C527-1B6A9858D4DA}"/>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INSTITUTOS </a:t>
            </a:r>
          </a:p>
        </p:txBody>
      </p:sp>
    </p:spTree>
    <p:extLst>
      <p:ext uri="{BB962C8B-B14F-4D97-AF65-F5344CB8AC3E}">
        <p14:creationId xmlns:p14="http://schemas.microsoft.com/office/powerpoint/2010/main" val="16927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pt-BR" sz="1350" kern="1200">
              <a:solidFill>
                <a:prstClr val="white"/>
              </a:solidFill>
              <a:latin typeface="Calibri" panose="020F0502020204030204"/>
            </a:endParaRPr>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 name="Text Box 1" descr="Retângulo 7">
            <a:extLst>
              <a:ext uri="{FF2B5EF4-FFF2-40B4-BE49-F238E27FC236}">
                <a16:creationId xmlns:a16="http://schemas.microsoft.com/office/drawing/2014/main" xmlns="" id="{1543F63D-BEE9-4278-BF78-7A0D53CCFFA0}"/>
              </a:ext>
            </a:extLst>
          </p:cNvPr>
          <p:cNvSpPr txBox="1">
            <a:spLocks/>
          </p:cNvSpPr>
          <p:nvPr/>
        </p:nvSpPr>
        <p:spPr bwMode="auto">
          <a:xfrm>
            <a:off x="2016743" y="803396"/>
            <a:ext cx="5084771" cy="300082"/>
          </a:xfrm>
          <a:prstGeom prst="rect">
            <a:avLst/>
          </a:prstGeom>
          <a:noFill/>
          <a:ln>
            <a:noFill/>
          </a:ln>
          <a:effec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685800">
              <a:buClrTx/>
            </a:pPr>
            <a:r>
              <a:rPr lang="pt-BR" altLang="pt-BR" sz="1350" b="1" kern="1200" dirty="0">
                <a:solidFill>
                  <a:prstClr val="white"/>
                </a:solidFill>
                <a:latin typeface="Century Gothic" panose="020B0502020202020204" pitchFamily="34" charset="0"/>
                <a:cs typeface="Calibri" panose="020F0502020204030204" pitchFamily="34" charset="0"/>
                <a:sym typeface="Calibri" panose="020F0502020204030204" pitchFamily="34" charset="0"/>
              </a:rPr>
              <a:t>Documentos</a:t>
            </a:r>
            <a:endParaRPr lang="pt-BR" altLang="pt-BR" sz="1200" kern="1200" dirty="0">
              <a:solidFill>
                <a:prstClr val="white"/>
              </a:solidFill>
              <a:latin typeface="Century Gothic" panose="020B0502020202020204" pitchFamily="34" charset="0"/>
              <a:cs typeface="Calibri" panose="020F0502020204030204" pitchFamily="34" charset="0"/>
              <a:sym typeface="Calibri" panose="020F0502020204030204" pitchFamily="34" charset="0"/>
            </a:endParaRPr>
          </a:p>
        </p:txBody>
      </p:sp>
      <p:sp>
        <p:nvSpPr>
          <p:cNvPr id="5" name="Text Box 7" descr="Title 1">
            <a:extLst>
              <a:ext uri="{FF2B5EF4-FFF2-40B4-BE49-F238E27FC236}">
                <a16:creationId xmlns:a16="http://schemas.microsoft.com/office/drawing/2014/main" xmlns="" id="{41855CC6-5AE4-42A1-E841-BE3ED2CCCCFC}"/>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INSTITUTOS – DETALHES DO RESGATE </a:t>
            </a:r>
          </a:p>
        </p:txBody>
      </p:sp>
      <p:pic>
        <p:nvPicPr>
          <p:cNvPr id="7" name="Imagem 6">
            <a:extLst>
              <a:ext uri="{FF2B5EF4-FFF2-40B4-BE49-F238E27FC236}">
                <a16:creationId xmlns:a16="http://schemas.microsoft.com/office/drawing/2014/main" xmlns="" id="{C395DBF9-14A7-7DFB-E451-1E6604F6F0AB}"/>
              </a:ext>
            </a:extLst>
          </p:cNvPr>
          <p:cNvPicPr>
            <a:picLocks noChangeAspect="1"/>
          </p:cNvPicPr>
          <p:nvPr/>
        </p:nvPicPr>
        <p:blipFill>
          <a:blip r:embed="rId3"/>
          <a:stretch>
            <a:fillRect/>
          </a:stretch>
        </p:blipFill>
        <p:spPr>
          <a:xfrm>
            <a:off x="1237934" y="2059371"/>
            <a:ext cx="6549539" cy="2280733"/>
          </a:xfrm>
          <a:prstGeom prst="rect">
            <a:avLst/>
          </a:prstGeom>
        </p:spPr>
      </p:pic>
      <p:sp>
        <p:nvSpPr>
          <p:cNvPr id="8" name="Text Box 1" descr="Retângulo 7">
            <a:extLst>
              <a:ext uri="{FF2B5EF4-FFF2-40B4-BE49-F238E27FC236}">
                <a16:creationId xmlns:a16="http://schemas.microsoft.com/office/drawing/2014/main" xmlns="" id="{C83F3EFB-C9DA-FB9E-87D4-BCD8952716B6}"/>
              </a:ext>
            </a:extLst>
          </p:cNvPr>
          <p:cNvSpPr txBox="1">
            <a:spLocks/>
          </p:cNvSpPr>
          <p:nvPr/>
        </p:nvSpPr>
        <p:spPr bwMode="auto">
          <a:xfrm>
            <a:off x="445335" y="1269140"/>
            <a:ext cx="822758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a:r>
              <a:rPr lang="pt-BR" sz="1400" dirty="0">
                <a:latin typeface="Century Gothic" panose="020B0502020202020204" pitchFamily="34" charset="0"/>
                <a:cs typeface="Poppins" panose="00000500000000000000" pitchFamily="2" charset="0"/>
              </a:rPr>
              <a:t>O valor de Resgate corresponde a </a:t>
            </a:r>
            <a:r>
              <a:rPr lang="pt-BR" sz="1400" b="1" dirty="0">
                <a:latin typeface="Century Gothic" panose="020B0502020202020204" pitchFamily="34" charset="0"/>
                <a:cs typeface="Poppins" panose="00000500000000000000" pitchFamily="2" charset="0"/>
              </a:rPr>
              <a:t>100% do saldo da Conta de Participante </a:t>
            </a:r>
            <a:r>
              <a:rPr lang="pt-BR" sz="1400" dirty="0">
                <a:latin typeface="Century Gothic" panose="020B0502020202020204" pitchFamily="34" charset="0"/>
                <a:cs typeface="Poppins" panose="00000500000000000000" pitchFamily="2" charset="0"/>
              </a:rPr>
              <a:t>acrescido de um </a:t>
            </a:r>
            <a:r>
              <a:rPr lang="pt-BR" sz="1400" b="1" dirty="0">
                <a:latin typeface="Century Gothic" panose="020B0502020202020204" pitchFamily="34" charset="0"/>
                <a:cs typeface="Poppins" panose="00000500000000000000" pitchFamily="2" charset="0"/>
              </a:rPr>
              <a:t>percentual do saldo da Conta de Patrocinador</a:t>
            </a:r>
            <a:r>
              <a:rPr lang="pt-BR" sz="1400" dirty="0">
                <a:latin typeface="Century Gothic" panose="020B0502020202020204" pitchFamily="34" charset="0"/>
                <a:cs typeface="Poppins" panose="00000500000000000000" pitchFamily="2" charset="0"/>
              </a:rPr>
              <a:t>, conforme tabela a seguir.</a:t>
            </a:r>
            <a:endParaRPr lang="pt-BR" altLang="pt-BR" sz="1400" b="1" dirty="0">
              <a:solidFill>
                <a:schemeClr val="tx1">
                  <a:lumMod val="65000"/>
                  <a:lumOff val="35000"/>
                </a:schemeClr>
              </a:solidFill>
              <a:latin typeface="Century Gothic" panose="020B0502020202020204" pitchFamily="34" charset="0"/>
              <a:ea typeface="+mn-ea"/>
              <a:cs typeface="Poppins" panose="00000500000000000000" pitchFamily="2" charset="0"/>
              <a:sym typeface="Calibri" panose="020F0502020204030204" pitchFamily="34" charset="0"/>
            </a:endParaRPr>
          </a:p>
        </p:txBody>
      </p:sp>
      <p:sp>
        <p:nvSpPr>
          <p:cNvPr id="9" name="Seta: Curva para a Direita 8">
            <a:extLst>
              <a:ext uri="{FF2B5EF4-FFF2-40B4-BE49-F238E27FC236}">
                <a16:creationId xmlns:a16="http://schemas.microsoft.com/office/drawing/2014/main" xmlns="" id="{62F9EE71-9597-6542-87C5-8C1B788B1552}"/>
              </a:ext>
            </a:extLst>
          </p:cNvPr>
          <p:cNvSpPr/>
          <p:nvPr/>
        </p:nvSpPr>
        <p:spPr>
          <a:xfrm rot="19416145">
            <a:off x="339329" y="1534880"/>
            <a:ext cx="544926" cy="1560012"/>
          </a:xfrm>
          <a:prstGeom prst="curved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1" name="Imagem 10" descr="Ícone&#10;&#10;Descrição gerada automaticamente">
            <a:extLst>
              <a:ext uri="{FF2B5EF4-FFF2-40B4-BE49-F238E27FC236}">
                <a16:creationId xmlns:a16="http://schemas.microsoft.com/office/drawing/2014/main" xmlns="" id="{BC2F67F0-5EF3-D0F5-BE0F-3409BC554163}"/>
              </a:ext>
            </a:extLst>
          </p:cNvPr>
          <p:cNvPicPr>
            <a:picLocks noChangeAspect="1"/>
          </p:cNvPicPr>
          <p:nvPr/>
        </p:nvPicPr>
        <p:blipFill>
          <a:blip r:embed="rId4"/>
          <a:stretch>
            <a:fillRect/>
          </a:stretch>
        </p:blipFill>
        <p:spPr>
          <a:xfrm>
            <a:off x="7630700" y="4655408"/>
            <a:ext cx="1416767" cy="443299"/>
          </a:xfrm>
          <a:prstGeom prst="rect">
            <a:avLst/>
          </a:prstGeom>
        </p:spPr>
      </p:pic>
      <p:sp>
        <p:nvSpPr>
          <p:cNvPr id="3" name="Text Box 1" descr="Retângulo 7">
            <a:extLst>
              <a:ext uri="{FF2B5EF4-FFF2-40B4-BE49-F238E27FC236}">
                <a16:creationId xmlns:a16="http://schemas.microsoft.com/office/drawing/2014/main" xmlns="" id="{F452C091-4D5A-1E76-77AE-2D99C1FB12E7}"/>
              </a:ext>
            </a:extLst>
          </p:cNvPr>
          <p:cNvSpPr txBox="1">
            <a:spLocks/>
          </p:cNvSpPr>
          <p:nvPr/>
        </p:nvSpPr>
        <p:spPr bwMode="auto">
          <a:xfrm>
            <a:off x="433040" y="4382925"/>
            <a:ext cx="822758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a:r>
              <a:rPr lang="pt-BR" sz="1400" dirty="0">
                <a:latin typeface="Century Gothic" panose="020B0502020202020204" pitchFamily="34" charset="0"/>
                <a:cs typeface="Poppins" panose="00000500000000000000" pitchFamily="2" charset="0"/>
              </a:rPr>
              <a:t>O valor de Resgate pode ser pago em parcela única ou em até 12 vezes, mensais e consecutivas.</a:t>
            </a:r>
            <a:endParaRPr lang="pt-BR" altLang="pt-BR" sz="1400" b="1" dirty="0">
              <a:solidFill>
                <a:schemeClr val="tx1">
                  <a:lumMod val="65000"/>
                  <a:lumOff val="35000"/>
                </a:schemeClr>
              </a:solidFill>
              <a:latin typeface="Century Gothic" panose="020B0502020202020204" pitchFamily="34" charset="0"/>
              <a:ea typeface="+mn-ea"/>
              <a:cs typeface="Poppins" panose="00000500000000000000" pitchFamily="2" charset="0"/>
              <a:sym typeface="Calibri" panose="020F0502020204030204" pitchFamily="34" charset="0"/>
            </a:endParaRPr>
          </a:p>
        </p:txBody>
      </p:sp>
    </p:spTree>
    <p:extLst>
      <p:ext uri="{BB962C8B-B14F-4D97-AF65-F5344CB8AC3E}">
        <p14:creationId xmlns:p14="http://schemas.microsoft.com/office/powerpoint/2010/main" val="2771598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Resultado de imagem para PLANEJAMENTO">
            <a:extLst>
              <a:ext uri="{FF2B5EF4-FFF2-40B4-BE49-F238E27FC236}">
                <a16:creationId xmlns:a16="http://schemas.microsoft.com/office/drawing/2014/main" xmlns="" id="{4A2D0299-76B6-4521-9B70-7E7240E1A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08" b="14857"/>
          <a:stretch/>
        </p:blipFill>
        <p:spPr bwMode="auto">
          <a:xfrm>
            <a:off x="1346" y="822132"/>
            <a:ext cx="9144000" cy="1641226"/>
          </a:xfrm>
          <a:prstGeom prst="rect">
            <a:avLst/>
          </a:prstGeom>
          <a:noFill/>
          <a:extLst>
            <a:ext uri="{909E8E84-426E-40DD-AFC4-6F175D3DCCD1}">
              <a14:hiddenFill xmlns:a14="http://schemas.microsoft.com/office/drawing/2010/main">
                <a:solidFill>
                  <a:srgbClr val="FFFFFF"/>
                </a:solidFill>
              </a14:hiddenFill>
            </a:ext>
          </a:extLst>
        </p:spPr>
      </p:pic>
      <p:sp>
        <p:nvSpPr>
          <p:cNvPr id="28" name="Retângulo 27">
            <a:extLst>
              <a:ext uri="{FF2B5EF4-FFF2-40B4-BE49-F238E27FC236}">
                <a16:creationId xmlns:a16="http://schemas.microsoft.com/office/drawing/2014/main" xmlns="" id="{C78DCECB-C20E-4277-B61B-8DE4CD550AE0}"/>
              </a:ext>
            </a:extLst>
          </p:cNvPr>
          <p:cNvSpPr/>
          <p:nvPr/>
        </p:nvSpPr>
        <p:spPr>
          <a:xfrm>
            <a:off x="-1346" y="823035"/>
            <a:ext cx="9144000" cy="162038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dirty="0"/>
          </a:p>
        </p:txBody>
      </p:sp>
      <p:sp>
        <p:nvSpPr>
          <p:cNvPr id="17" name="Rectangle 8">
            <a:extLst>
              <a:ext uri="{FF2B5EF4-FFF2-40B4-BE49-F238E27FC236}">
                <a16:creationId xmlns:a16="http://schemas.microsoft.com/office/drawing/2014/main" xmlns="" id="{E10422AA-6287-4B40-8172-FB9965003A02}"/>
              </a:ext>
            </a:extLst>
          </p:cNvPr>
          <p:cNvSpPr>
            <a:spLocks noChangeArrowheads="1"/>
          </p:cNvSpPr>
          <p:nvPr/>
        </p:nvSpPr>
        <p:spPr bwMode="auto">
          <a:xfrm>
            <a:off x="260961" y="1060204"/>
            <a:ext cx="8574707"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eaLnBrk="1" hangingPunct="1"/>
            <a:r>
              <a:rPr lang="pt-BR" sz="1500" b="1" dirty="0">
                <a:solidFill>
                  <a:schemeClr val="tx1">
                    <a:lumMod val="75000"/>
                    <a:lumOff val="25000"/>
                  </a:schemeClr>
                </a:solidFill>
                <a:latin typeface="Poppins" panose="020B0604020202020204" charset="0"/>
                <a:cs typeface="Poppins" panose="020B0604020202020204" charset="0"/>
              </a:rPr>
              <a:t>A tributação incide sobre os resgates e benefícios pagos e é possível escolher entre dois regimes existentes, o regime progressivo ou o regressivo. </a:t>
            </a:r>
          </a:p>
          <a:p>
            <a:pPr algn="ctr" eaLnBrk="1" hangingPunct="1"/>
            <a:endParaRPr lang="pt-BR" sz="1500" b="1" dirty="0">
              <a:solidFill>
                <a:schemeClr val="tx1">
                  <a:lumMod val="75000"/>
                  <a:lumOff val="25000"/>
                </a:schemeClr>
              </a:solidFill>
              <a:latin typeface="Poppins" panose="020B0604020202020204" charset="0"/>
              <a:cs typeface="Poppins" panose="020B0604020202020204" charset="0"/>
            </a:endParaRPr>
          </a:p>
          <a:p>
            <a:pPr algn="ctr" eaLnBrk="1" hangingPunct="1"/>
            <a:r>
              <a:rPr lang="pt-BR" sz="1500" b="1" dirty="0">
                <a:solidFill>
                  <a:schemeClr val="tx1">
                    <a:lumMod val="75000"/>
                    <a:lumOff val="25000"/>
                  </a:schemeClr>
                </a:solidFill>
                <a:latin typeface="Poppins" panose="020B0604020202020204" charset="0"/>
                <a:cs typeface="Poppins" panose="020B0604020202020204" charset="0"/>
              </a:rPr>
              <a:t>A opção tem caráter irretratável e irrevogável e deve ser escolhida pelo participante até o último dia do mês subsequente ao da adesão.</a:t>
            </a:r>
            <a:endParaRPr lang="pt-BR" altLang="pt-BR" sz="1500" b="1" dirty="0">
              <a:solidFill>
                <a:schemeClr val="tx1">
                  <a:lumMod val="75000"/>
                  <a:lumOff val="25000"/>
                </a:schemeClr>
              </a:solidFill>
              <a:latin typeface="Poppins" panose="020B0604020202020204" charset="0"/>
              <a:cs typeface="Poppins" panose="020B0604020202020204" charset="0"/>
            </a:endParaRPr>
          </a:p>
        </p:txBody>
      </p:sp>
      <p:sp>
        <p:nvSpPr>
          <p:cNvPr id="3" name="Text Box 7" descr="Title 1">
            <a:extLst>
              <a:ext uri="{FF2B5EF4-FFF2-40B4-BE49-F238E27FC236}">
                <a16:creationId xmlns:a16="http://schemas.microsoft.com/office/drawing/2014/main" xmlns="" id="{539869DE-855B-D262-C527-1B6A9858D4DA}"/>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REGIMES DE TRIBUTAÇÃO </a:t>
            </a:r>
          </a:p>
        </p:txBody>
      </p:sp>
      <p:sp>
        <p:nvSpPr>
          <p:cNvPr id="21" name="Retângulo 20">
            <a:extLst>
              <a:ext uri="{FF2B5EF4-FFF2-40B4-BE49-F238E27FC236}">
                <a16:creationId xmlns:a16="http://schemas.microsoft.com/office/drawing/2014/main" xmlns="" id="{5D0E7334-3DBD-4E28-B526-E3FC569462FC}"/>
              </a:ext>
            </a:extLst>
          </p:cNvPr>
          <p:cNvSpPr/>
          <p:nvPr/>
        </p:nvSpPr>
        <p:spPr>
          <a:xfrm>
            <a:off x="-4038" y="2367509"/>
            <a:ext cx="9144000" cy="237755"/>
          </a:xfrm>
          <a:prstGeom prst="rect">
            <a:avLst/>
          </a:prstGeom>
          <a:solidFill>
            <a:schemeClr val="tx1">
              <a:lumMod val="50000"/>
              <a:lumOff val="5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graphicFrame>
        <p:nvGraphicFramePr>
          <p:cNvPr id="4" name="Tabela 4">
            <a:extLst>
              <a:ext uri="{FF2B5EF4-FFF2-40B4-BE49-F238E27FC236}">
                <a16:creationId xmlns:a16="http://schemas.microsoft.com/office/drawing/2014/main" xmlns="" id="{B5B62348-2262-DE52-F451-D68EE51D75E9}"/>
              </a:ext>
            </a:extLst>
          </p:cNvPr>
          <p:cNvGraphicFramePr>
            <a:graphicFrameLocks noGrp="1"/>
          </p:cNvGraphicFramePr>
          <p:nvPr>
            <p:extLst>
              <p:ext uri="{D42A27DB-BD31-4B8C-83A1-F6EECF244321}">
                <p14:modId xmlns:p14="http://schemas.microsoft.com/office/powerpoint/2010/main" val="1882690750"/>
              </p:ext>
            </p:extLst>
          </p:nvPr>
        </p:nvGraphicFramePr>
        <p:xfrm>
          <a:off x="339329" y="2666074"/>
          <a:ext cx="8504072" cy="2336800"/>
        </p:xfrm>
        <a:graphic>
          <a:graphicData uri="http://schemas.openxmlformats.org/drawingml/2006/table">
            <a:tbl>
              <a:tblPr firstRow="1" bandRow="1">
                <a:tableStyleId>{AAE83414-CC50-4AD2-ACD0-41282E40F6D1}</a:tableStyleId>
              </a:tblPr>
              <a:tblGrid>
                <a:gridCol w="4292655">
                  <a:extLst>
                    <a:ext uri="{9D8B030D-6E8A-4147-A177-3AD203B41FA5}">
                      <a16:colId xmlns:a16="http://schemas.microsoft.com/office/drawing/2014/main" xmlns="" val="1536700880"/>
                    </a:ext>
                  </a:extLst>
                </a:gridCol>
                <a:gridCol w="4211417">
                  <a:extLst>
                    <a:ext uri="{9D8B030D-6E8A-4147-A177-3AD203B41FA5}">
                      <a16:colId xmlns:a16="http://schemas.microsoft.com/office/drawing/2014/main" xmlns="" val="894402491"/>
                    </a:ext>
                  </a:extLst>
                </a:gridCol>
              </a:tblGrid>
              <a:tr h="370840">
                <a:tc>
                  <a:txBody>
                    <a:bodyPr/>
                    <a:lstStyle/>
                    <a:p>
                      <a:pPr algn="ctr"/>
                      <a:r>
                        <a:rPr lang="pt-BR" b="1" dirty="0">
                          <a:latin typeface="Century Gothic" panose="020B0502020202020204" pitchFamily="34" charset="0"/>
                        </a:rPr>
                        <a:t>PROGRESSIVO</a:t>
                      </a:r>
                    </a:p>
                  </a:txBody>
                  <a:tcPr>
                    <a:solidFill>
                      <a:schemeClr val="accent6">
                        <a:lumMod val="60000"/>
                        <a:lumOff val="40000"/>
                      </a:schemeClr>
                    </a:solidFill>
                  </a:tcPr>
                </a:tc>
                <a:tc>
                  <a:txBody>
                    <a:bodyPr/>
                    <a:lstStyle/>
                    <a:p>
                      <a:pPr algn="ctr"/>
                      <a:r>
                        <a:rPr lang="pt-BR" b="1" dirty="0">
                          <a:latin typeface="Century Gothic" panose="020B0502020202020204" pitchFamily="34" charset="0"/>
                        </a:rPr>
                        <a:t>REGRESSIVO</a:t>
                      </a:r>
                    </a:p>
                  </a:txBody>
                  <a:tcPr>
                    <a:solidFill>
                      <a:schemeClr val="accent6">
                        <a:lumMod val="60000"/>
                        <a:lumOff val="40000"/>
                      </a:schemeClr>
                    </a:solidFill>
                  </a:tcPr>
                </a:tc>
                <a:extLst>
                  <a:ext uri="{0D108BD9-81ED-4DB2-BD59-A6C34878D82A}">
                    <a16:rowId xmlns:a16="http://schemas.microsoft.com/office/drawing/2014/main" xmlns="" val="752703211"/>
                  </a:ext>
                </a:extLst>
              </a:tr>
              <a:tr h="370840">
                <a:tc>
                  <a:txBody>
                    <a:bodyPr/>
                    <a:lstStyle/>
                    <a:p>
                      <a:r>
                        <a:rPr lang="pt-BR" sz="1300" dirty="0">
                          <a:latin typeface="Century Gothic" panose="020B0502020202020204" pitchFamily="34" charset="0"/>
                        </a:rPr>
                        <a:t>As alíquotas do IR são: 0%, 7,5%, 15%,22,5% ou 27,5%. </a:t>
                      </a:r>
                    </a:p>
                    <a:p>
                      <a:endParaRPr lang="pt-BR" sz="1300" dirty="0">
                        <a:latin typeface="Century Gothic" panose="020B0502020202020204" pitchFamily="34" charset="0"/>
                      </a:endParaRPr>
                    </a:p>
                    <a:p>
                      <a:r>
                        <a:rPr lang="pt-BR" sz="1300" dirty="0">
                          <a:latin typeface="Century Gothic" panose="020B0502020202020204" pitchFamily="34" charset="0"/>
                        </a:rPr>
                        <a:t>A definição da alíquota aplicada está </a:t>
                      </a:r>
                      <a:r>
                        <a:rPr lang="pt-BR" sz="1300" kern="1200" dirty="0">
                          <a:solidFill>
                            <a:srgbClr val="000000"/>
                          </a:solidFill>
                          <a:latin typeface="Century Gothic" panose="020B0502020202020204" pitchFamily="34" charset="0"/>
                          <a:cs typeface="Arial"/>
                        </a:rPr>
                        <a:t>relacionada</a:t>
                      </a:r>
                      <a:r>
                        <a:rPr lang="pt-BR" sz="1300" dirty="0">
                          <a:latin typeface="Century Gothic" panose="020B0502020202020204" pitchFamily="34" charset="0"/>
                        </a:rPr>
                        <a:t> ao valor do benefício pago.</a:t>
                      </a:r>
                    </a:p>
                  </a:txBody>
                  <a:tcPr/>
                </a:tc>
                <a:tc>
                  <a:txBody>
                    <a:bodyPr/>
                    <a:lstStyle/>
                    <a:p>
                      <a:r>
                        <a:rPr lang="pt-BR" sz="1300" dirty="0">
                          <a:latin typeface="Century Gothic" panose="020B0502020202020204" pitchFamily="34" charset="0"/>
                        </a:rPr>
                        <a:t>As alíquotas variam de 35% a 10%, reduzindo à medida que o prazo de permanência das contribuições ao Plano aumenta.</a:t>
                      </a:r>
                    </a:p>
                    <a:p>
                      <a:endParaRPr lang="pt-BR" sz="1300" dirty="0">
                        <a:latin typeface="Century Gothic" panose="020B0502020202020204" pitchFamily="34" charset="0"/>
                      </a:endParaRPr>
                    </a:p>
                  </a:txBody>
                  <a:tcPr/>
                </a:tc>
                <a:extLst>
                  <a:ext uri="{0D108BD9-81ED-4DB2-BD59-A6C34878D82A}">
                    <a16:rowId xmlns:a16="http://schemas.microsoft.com/office/drawing/2014/main" xmlns="" val="3654932232"/>
                  </a:ext>
                </a:extLst>
              </a:tr>
              <a:tr h="370840">
                <a:tc>
                  <a:txBody>
                    <a:bodyPr/>
                    <a:lstStyle/>
                    <a:p>
                      <a:r>
                        <a:rPr lang="pt-BR" sz="1300" dirty="0">
                          <a:latin typeface="Century Gothic" panose="020B0502020202020204" pitchFamily="34" charset="0"/>
                        </a:rPr>
                        <a:t>O Imposto de Renda retido NÃO É DEFINITIVO, ou seja, existe a possibilidade de compensação na Declaração Anual de Imposto de Renda Pessoa Física.</a:t>
                      </a:r>
                    </a:p>
                  </a:txBody>
                  <a:tcPr/>
                </a:tc>
                <a:tc>
                  <a:txBody>
                    <a:bodyPr/>
                    <a:lstStyle/>
                    <a:p>
                      <a:r>
                        <a:rPr lang="pt-BR" sz="1300" dirty="0">
                          <a:latin typeface="Century Gothic" panose="020B0502020202020204" pitchFamily="34" charset="0"/>
                        </a:rPr>
                        <a:t>O Imposto de Renda retido é DEFINITIVO, ou seja, não existe a possibilidade de compensação na Declaração Anual de Imposto de Renda Pessoa Física.</a:t>
                      </a:r>
                    </a:p>
                  </a:txBody>
                  <a:tcPr/>
                </a:tc>
                <a:extLst>
                  <a:ext uri="{0D108BD9-81ED-4DB2-BD59-A6C34878D82A}">
                    <a16:rowId xmlns:a16="http://schemas.microsoft.com/office/drawing/2014/main" xmlns="" val="3177459920"/>
                  </a:ext>
                </a:extLst>
              </a:tr>
            </a:tbl>
          </a:graphicData>
        </a:graphic>
      </p:graphicFrame>
    </p:spTree>
    <p:extLst>
      <p:ext uri="{BB962C8B-B14F-4D97-AF65-F5344CB8AC3E}">
        <p14:creationId xmlns:p14="http://schemas.microsoft.com/office/powerpoint/2010/main" val="2395850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vidência privada: tabela progressiva ou regressiva?">
            <a:extLst>
              <a:ext uri="{FF2B5EF4-FFF2-40B4-BE49-F238E27FC236}">
                <a16:creationId xmlns:a16="http://schemas.microsoft.com/office/drawing/2014/main" xmlns="" id="{6ACC44B0-E921-6046-BFA4-FBB2913CB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95" y="1188130"/>
            <a:ext cx="7395587" cy="3504275"/>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xmlns="" id="{FBCE1EF4-BA54-4A9B-20C1-644B1896F9F2}"/>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pic>
        <p:nvPicPr>
          <p:cNvPr id="5" name="Picture 6" descr="Imagem 9">
            <a:extLst>
              <a:ext uri="{FF2B5EF4-FFF2-40B4-BE49-F238E27FC236}">
                <a16:creationId xmlns:a16="http://schemas.microsoft.com/office/drawing/2014/main" xmlns="" id="{2697B777-2B18-404E-80F6-EE7B82EFB539}"/>
              </a:ext>
            </a:extLst>
          </p:cNvPr>
          <p:cNvPicPr>
            <a:picLocks noChangeAspect="1"/>
          </p:cNvPicPr>
          <p:nvPr/>
        </p:nvPicPr>
        <p:blipFill rotWithShape="1">
          <a:blip r:embed="rId3">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7" descr="Title 1">
            <a:extLst>
              <a:ext uri="{FF2B5EF4-FFF2-40B4-BE49-F238E27FC236}">
                <a16:creationId xmlns:a16="http://schemas.microsoft.com/office/drawing/2014/main" xmlns="" id="{4925B99E-23A7-4455-2446-F869E4E4384F}"/>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REGIMES DE TRIBUTAÇÃO – DETALHES DAS TABELAS </a:t>
            </a:r>
          </a:p>
        </p:txBody>
      </p:sp>
    </p:spTree>
    <p:extLst>
      <p:ext uri="{BB962C8B-B14F-4D97-AF65-F5344CB8AC3E}">
        <p14:creationId xmlns:p14="http://schemas.microsoft.com/office/powerpoint/2010/main" val="726235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xmlns="" id="{FBCE1EF4-BA54-4A9B-20C1-644B1896F9F2}"/>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pic>
        <p:nvPicPr>
          <p:cNvPr id="5" name="Picture 6" descr="Imagem 9">
            <a:extLst>
              <a:ext uri="{FF2B5EF4-FFF2-40B4-BE49-F238E27FC236}">
                <a16:creationId xmlns:a16="http://schemas.microsoft.com/office/drawing/2014/main" xmlns="" id="{2697B777-2B18-404E-80F6-EE7B82EFB539}"/>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7" descr="Title 1">
            <a:extLst>
              <a:ext uri="{FF2B5EF4-FFF2-40B4-BE49-F238E27FC236}">
                <a16:creationId xmlns:a16="http://schemas.microsoft.com/office/drawing/2014/main" xmlns="" id="{4925B99E-23A7-4455-2446-F869E4E4384F}"/>
              </a:ext>
            </a:extLst>
          </p:cNvPr>
          <p:cNvSpPr txBox="1">
            <a:spLocks/>
          </p:cNvSpPr>
          <p:nvPr/>
        </p:nvSpPr>
        <p:spPr bwMode="auto">
          <a:xfrm>
            <a:off x="339329" y="237355"/>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defTabSz="685800">
              <a:buClrTx/>
              <a:defRPr/>
            </a:pPr>
            <a:r>
              <a:rPr lang="pt-BR" altLang="pt-BR" sz="1800" b="1" kern="1200" dirty="0">
                <a:sym typeface="Century Gothic" panose="020B0502020202020204" pitchFamily="34" charset="0"/>
              </a:rPr>
              <a:t>REGIMES DE TRIBUTAÇÃO – DETALHES DAS TABELAS </a:t>
            </a:r>
          </a:p>
        </p:txBody>
      </p:sp>
      <p:pic>
        <p:nvPicPr>
          <p:cNvPr id="3" name="Imagem 2">
            <a:extLst>
              <a:ext uri="{FF2B5EF4-FFF2-40B4-BE49-F238E27FC236}">
                <a16:creationId xmlns:a16="http://schemas.microsoft.com/office/drawing/2014/main" xmlns="" id="{F2B2D2FB-D559-2967-0BEC-9D26B930D2A7}"/>
              </a:ext>
            </a:extLst>
          </p:cNvPr>
          <p:cNvPicPr>
            <a:picLocks noChangeAspect="1"/>
          </p:cNvPicPr>
          <p:nvPr/>
        </p:nvPicPr>
        <p:blipFill>
          <a:blip r:embed="rId3"/>
          <a:stretch>
            <a:fillRect/>
          </a:stretch>
        </p:blipFill>
        <p:spPr>
          <a:xfrm>
            <a:off x="2570560" y="1724795"/>
            <a:ext cx="3638550" cy="3181350"/>
          </a:xfrm>
          <a:prstGeom prst="rect">
            <a:avLst/>
          </a:prstGeom>
        </p:spPr>
      </p:pic>
      <p:sp>
        <p:nvSpPr>
          <p:cNvPr id="8" name="Retângulo 7">
            <a:extLst>
              <a:ext uri="{FF2B5EF4-FFF2-40B4-BE49-F238E27FC236}">
                <a16:creationId xmlns:a16="http://schemas.microsoft.com/office/drawing/2014/main" xmlns="" id="{DE9F1915-BB2A-DC90-DFEB-35AE8D48522A}"/>
              </a:ext>
            </a:extLst>
          </p:cNvPr>
          <p:cNvSpPr/>
          <p:nvPr/>
        </p:nvSpPr>
        <p:spPr>
          <a:xfrm>
            <a:off x="0" y="1121606"/>
            <a:ext cx="9144000" cy="428507"/>
          </a:xfrm>
          <a:prstGeom prst="rect">
            <a:avLst/>
          </a:prstGeom>
          <a:solidFill>
            <a:schemeClr val="tx1">
              <a:lumMod val="50000"/>
              <a:lumOff val="5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sp>
        <p:nvSpPr>
          <p:cNvPr id="9" name="Rectangle 8">
            <a:extLst>
              <a:ext uri="{FF2B5EF4-FFF2-40B4-BE49-F238E27FC236}">
                <a16:creationId xmlns:a16="http://schemas.microsoft.com/office/drawing/2014/main" xmlns="" id="{FAB3EB07-541E-0C22-F2B4-F4FC639EF8A6}"/>
              </a:ext>
            </a:extLst>
          </p:cNvPr>
          <p:cNvSpPr>
            <a:spLocks noChangeArrowheads="1"/>
          </p:cNvSpPr>
          <p:nvPr/>
        </p:nvSpPr>
        <p:spPr bwMode="auto">
          <a:xfrm>
            <a:off x="1806503" y="1183484"/>
            <a:ext cx="7104946" cy="45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eaLnBrk="1" hangingPunct="1"/>
            <a:r>
              <a:rPr lang="pt-BR" altLang="pt-BR" sz="16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rPr>
              <a:t>APLICAÇÃO DA TABELA DO REGIME PROGRESSIVO</a:t>
            </a:r>
          </a:p>
          <a:p>
            <a:pPr algn="just" eaLnBrk="1" hangingPunct="1"/>
            <a:endParaRPr lang="pt-BR" altLang="pt-BR" sz="750" dirty="0">
              <a:solidFill>
                <a:srgbClr val="3E3E3D"/>
              </a:solidFill>
              <a:latin typeface="Century Gothic" panose="020B0502020202020204" pitchFamily="34" charset="0"/>
            </a:endParaRPr>
          </a:p>
        </p:txBody>
      </p:sp>
    </p:spTree>
    <p:extLst>
      <p:ext uri="{BB962C8B-B14F-4D97-AF65-F5344CB8AC3E}">
        <p14:creationId xmlns:p14="http://schemas.microsoft.com/office/powerpoint/2010/main" val="2718298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E01CB99F-9070-4592-A578-609A8E1F2B61}"/>
              </a:ext>
            </a:extLst>
          </p:cNvPr>
          <p:cNvSpPr/>
          <p:nvPr/>
        </p:nvSpPr>
        <p:spPr>
          <a:xfrm>
            <a:off x="0" y="-87682"/>
            <a:ext cx="9144000" cy="5231182"/>
          </a:xfrm>
          <a:prstGeom prst="rect">
            <a:avLst/>
          </a:prstGeom>
          <a:solidFill>
            <a:srgbClr val="3E3E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b="1" dirty="0">
              <a:solidFill>
                <a:schemeClr val="bg1"/>
              </a:solidFill>
              <a:latin typeface="DIN Alternate Light" panose="02020500000000000000" pitchFamily="18" charset="0"/>
            </a:endParaRPr>
          </a:p>
        </p:txBody>
      </p:sp>
      <p:pic>
        <p:nvPicPr>
          <p:cNvPr id="8" name="Imagem 7" descr="Uma imagem contendo objeto, relógio&#10;&#10;Descrição gerada automaticamente">
            <a:extLst>
              <a:ext uri="{FF2B5EF4-FFF2-40B4-BE49-F238E27FC236}">
                <a16:creationId xmlns:a16="http://schemas.microsoft.com/office/drawing/2014/main" xmlns="" id="{B6CA15E0-B3DF-49E1-AD14-DF4C85961642}"/>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r="70093"/>
          <a:stretch/>
        </p:blipFill>
        <p:spPr>
          <a:xfrm>
            <a:off x="-943492" y="-357176"/>
            <a:ext cx="4572000" cy="5817126"/>
          </a:xfrm>
          <a:prstGeom prst="rect">
            <a:avLst/>
          </a:prstGeom>
        </p:spPr>
      </p:pic>
      <p:sp>
        <p:nvSpPr>
          <p:cNvPr id="7" name="Retângulo 6">
            <a:extLst>
              <a:ext uri="{FF2B5EF4-FFF2-40B4-BE49-F238E27FC236}">
                <a16:creationId xmlns:a16="http://schemas.microsoft.com/office/drawing/2014/main" xmlns="" id="{12C1BA9F-BB47-4F72-987C-D06D41560BE4}"/>
              </a:ext>
            </a:extLst>
          </p:cNvPr>
          <p:cNvSpPr/>
          <p:nvPr/>
        </p:nvSpPr>
        <p:spPr>
          <a:xfrm>
            <a:off x="3754198" y="2290516"/>
            <a:ext cx="4572000" cy="769441"/>
          </a:xfrm>
          <a:prstGeom prst="rect">
            <a:avLst/>
          </a:prstGeom>
        </p:spPr>
        <p:txBody>
          <a:bodyPr>
            <a:spAutoFit/>
          </a:bodyPr>
          <a:lstStyle/>
          <a:p>
            <a:pPr algn="ctr"/>
            <a:r>
              <a:rPr lang="en-US" sz="1800" b="1" dirty="0">
                <a:solidFill>
                  <a:srgbClr val="92D050"/>
                </a:solidFill>
                <a:latin typeface="Poppins" panose="020B0604020202020204" charset="0"/>
                <a:cs typeface="Poppins" panose="020B0604020202020204" charset="0"/>
                <a:sym typeface="Helvetica" panose="020B0604020202020204" pitchFamily="34" charset="0"/>
                <a:hlinkClick r:id="rId3">
                  <a:extLst>
                    <a:ext uri="{A12FA001-AC4F-418D-AE19-62706E023703}">
                      <ahyp:hlinkClr xmlns:ahyp="http://schemas.microsoft.com/office/drawing/2018/hyperlinkcolor" xmlns="" val="tx"/>
                    </a:ext>
                  </a:extLst>
                </a:hlinkClick>
              </a:rPr>
              <a:t>www.vivaprev.com.br</a:t>
            </a:r>
            <a:endParaRPr lang="en-US" sz="1800" b="1" dirty="0">
              <a:solidFill>
                <a:srgbClr val="92D050"/>
              </a:solidFill>
              <a:latin typeface="Poppins" panose="020B0604020202020204" charset="0"/>
              <a:cs typeface="Poppins" panose="020B0604020202020204" charset="0"/>
              <a:sym typeface="Helvetica" panose="020B0604020202020204" pitchFamily="34" charset="0"/>
            </a:endParaRPr>
          </a:p>
          <a:p>
            <a:pPr algn="ctr"/>
            <a:endParaRPr lang="en-US" sz="800" dirty="0">
              <a:solidFill>
                <a:schemeClr val="bg1"/>
              </a:solidFill>
              <a:latin typeface="Poppins Light" panose="020B0604020202020204" charset="0"/>
              <a:cs typeface="Poppins Light" panose="020B0604020202020204" charset="0"/>
              <a:sym typeface="Helvetica" panose="020B0604020202020204" pitchFamily="34" charset="0"/>
            </a:endParaRPr>
          </a:p>
          <a:p>
            <a:pPr algn="ctr"/>
            <a:r>
              <a:rPr lang="en-US" sz="1800" dirty="0">
                <a:solidFill>
                  <a:schemeClr val="bg1"/>
                </a:solidFill>
                <a:latin typeface="Poppins Light" panose="020B0604020202020204" charset="0"/>
                <a:cs typeface="Poppins Light" panose="020B0604020202020204" charset="0"/>
                <a:sym typeface="Helvetica" panose="020B0604020202020204" pitchFamily="34" charset="0"/>
              </a:rPr>
              <a:t>         0800 720 5600</a:t>
            </a:r>
          </a:p>
        </p:txBody>
      </p:sp>
      <p:grpSp>
        <p:nvGrpSpPr>
          <p:cNvPr id="12" name="Agrupar 11">
            <a:extLst>
              <a:ext uri="{FF2B5EF4-FFF2-40B4-BE49-F238E27FC236}">
                <a16:creationId xmlns:a16="http://schemas.microsoft.com/office/drawing/2014/main" xmlns="" id="{F2727890-0D34-4E58-968A-7A3A23196FA4}"/>
              </a:ext>
            </a:extLst>
          </p:cNvPr>
          <p:cNvGrpSpPr/>
          <p:nvPr/>
        </p:nvGrpSpPr>
        <p:grpSpPr>
          <a:xfrm>
            <a:off x="5033770" y="3310813"/>
            <a:ext cx="2443476" cy="1105613"/>
            <a:chOff x="4157799" y="4144834"/>
            <a:chExt cx="1662003" cy="924153"/>
          </a:xfrm>
        </p:grpSpPr>
        <p:pic>
          <p:nvPicPr>
            <p:cNvPr id="13" name="Imagem 12" descr="Uma imagem contendo desenho, placa&#10;&#10;Descrição gerada automaticamente">
              <a:extLst>
                <a:ext uri="{FF2B5EF4-FFF2-40B4-BE49-F238E27FC236}">
                  <a16:creationId xmlns:a16="http://schemas.microsoft.com/office/drawing/2014/main" xmlns="" id="{FD5E63B3-0F83-4CB4-8BC4-EAA5981FF24E}"/>
                </a:ext>
              </a:extLst>
            </p:cNvPr>
            <p:cNvPicPr>
              <a:picLocks noChangeAspect="1"/>
            </p:cNvPicPr>
            <p:nvPr/>
          </p:nvPicPr>
          <p:blipFill>
            <a:blip r:embed="rId4"/>
            <a:stretch>
              <a:fillRect/>
            </a:stretch>
          </p:blipFill>
          <p:spPr>
            <a:xfrm>
              <a:off x="4157799" y="4144834"/>
              <a:ext cx="261801" cy="252194"/>
            </a:xfrm>
            <a:prstGeom prst="rect">
              <a:avLst/>
            </a:prstGeom>
          </p:spPr>
        </p:pic>
        <p:sp>
          <p:nvSpPr>
            <p:cNvPr id="14" name="Retângulo 13">
              <a:extLst>
                <a:ext uri="{FF2B5EF4-FFF2-40B4-BE49-F238E27FC236}">
                  <a16:creationId xmlns:a16="http://schemas.microsoft.com/office/drawing/2014/main" xmlns="" id="{FB87328F-DD0D-4E02-ADC1-C28AA86157C2}"/>
                </a:ext>
              </a:extLst>
            </p:cNvPr>
            <p:cNvSpPr/>
            <p:nvPr/>
          </p:nvSpPr>
          <p:spPr>
            <a:xfrm>
              <a:off x="4419600" y="4174235"/>
              <a:ext cx="1275905" cy="282988"/>
            </a:xfrm>
            <a:prstGeom prst="rect">
              <a:avLst/>
            </a:prstGeom>
          </p:spPr>
          <p:txBody>
            <a:bodyPr wrap="none">
              <a:spAutoFit/>
            </a:bodyPr>
            <a:lstStyle/>
            <a:p>
              <a:pPr fontAlgn="base"/>
              <a:r>
                <a:rPr lang="pt-BR" sz="1600" dirty="0">
                  <a:solidFill>
                    <a:schemeClr val="bg1"/>
                  </a:solidFill>
                  <a:latin typeface="Poppins" panose="020B0604020202020204" charset="0"/>
                  <a:cs typeface="Poppins" panose="020B0604020202020204" charset="0"/>
                </a:rPr>
                <a:t>Viva Previdência</a:t>
              </a:r>
            </a:p>
          </p:txBody>
        </p:sp>
        <p:pic>
          <p:nvPicPr>
            <p:cNvPr id="15" name="Imagem 14" descr="Uma imagem contendo desenho&#10;&#10;Descrição gerada automaticamente">
              <a:extLst>
                <a:ext uri="{FF2B5EF4-FFF2-40B4-BE49-F238E27FC236}">
                  <a16:creationId xmlns:a16="http://schemas.microsoft.com/office/drawing/2014/main" xmlns="" id="{CE90B8A0-F82A-4A6D-906C-13BCCA71E33E}"/>
                </a:ext>
              </a:extLst>
            </p:cNvPr>
            <p:cNvPicPr>
              <a:picLocks noChangeAspect="1"/>
            </p:cNvPicPr>
            <p:nvPr/>
          </p:nvPicPr>
          <p:blipFill>
            <a:blip r:embed="rId5"/>
            <a:stretch>
              <a:fillRect/>
            </a:stretch>
          </p:blipFill>
          <p:spPr>
            <a:xfrm flipH="1">
              <a:off x="4168020" y="4454855"/>
              <a:ext cx="251580" cy="251460"/>
            </a:xfrm>
            <a:prstGeom prst="rect">
              <a:avLst/>
            </a:prstGeom>
          </p:spPr>
        </p:pic>
        <p:pic>
          <p:nvPicPr>
            <p:cNvPr id="16" name="Imagem 15" descr="Uma imagem contendo desenho&#10;&#10;Descrição gerada automaticamente">
              <a:extLst>
                <a:ext uri="{FF2B5EF4-FFF2-40B4-BE49-F238E27FC236}">
                  <a16:creationId xmlns:a16="http://schemas.microsoft.com/office/drawing/2014/main" xmlns="" id="{4CADD9B3-0185-4093-9CBB-67540BA83FB5}"/>
                </a:ext>
              </a:extLst>
            </p:cNvPr>
            <p:cNvPicPr>
              <a:picLocks noChangeAspect="1"/>
            </p:cNvPicPr>
            <p:nvPr/>
          </p:nvPicPr>
          <p:blipFill>
            <a:blip r:embed="rId6"/>
            <a:stretch>
              <a:fillRect/>
            </a:stretch>
          </p:blipFill>
          <p:spPr>
            <a:xfrm>
              <a:off x="4157799" y="4758057"/>
              <a:ext cx="283224" cy="276999"/>
            </a:xfrm>
            <a:prstGeom prst="rect">
              <a:avLst/>
            </a:prstGeom>
          </p:spPr>
        </p:pic>
        <p:sp>
          <p:nvSpPr>
            <p:cNvPr id="17" name="Retângulo 16">
              <a:extLst>
                <a:ext uri="{FF2B5EF4-FFF2-40B4-BE49-F238E27FC236}">
                  <a16:creationId xmlns:a16="http://schemas.microsoft.com/office/drawing/2014/main" xmlns="" id="{2B429F97-F2E4-420F-853F-633EE2E124DA}"/>
                </a:ext>
              </a:extLst>
            </p:cNvPr>
            <p:cNvSpPr/>
            <p:nvPr/>
          </p:nvSpPr>
          <p:spPr>
            <a:xfrm>
              <a:off x="4419600" y="4480635"/>
              <a:ext cx="1400202" cy="282988"/>
            </a:xfrm>
            <a:prstGeom prst="rect">
              <a:avLst/>
            </a:prstGeom>
          </p:spPr>
          <p:txBody>
            <a:bodyPr wrap="none">
              <a:spAutoFit/>
            </a:bodyPr>
            <a:lstStyle/>
            <a:p>
              <a:pPr fontAlgn="base"/>
              <a:r>
                <a:rPr lang="pt-BR" sz="1600" dirty="0">
                  <a:solidFill>
                    <a:schemeClr val="bg1"/>
                  </a:solidFill>
                  <a:latin typeface="Poppins" panose="020B0604020202020204" charset="0"/>
                  <a:cs typeface="Poppins" panose="020B0604020202020204" charset="0"/>
                </a:rPr>
                <a:t>@vivaprevidencia</a:t>
              </a:r>
            </a:p>
          </p:txBody>
        </p:sp>
        <p:sp>
          <p:nvSpPr>
            <p:cNvPr id="18" name="Retângulo 17">
              <a:extLst>
                <a:ext uri="{FF2B5EF4-FFF2-40B4-BE49-F238E27FC236}">
                  <a16:creationId xmlns:a16="http://schemas.microsoft.com/office/drawing/2014/main" xmlns="" id="{881ED1EA-1ABD-4573-B6CF-2CDDCA36D128}"/>
                </a:ext>
              </a:extLst>
            </p:cNvPr>
            <p:cNvSpPr/>
            <p:nvPr/>
          </p:nvSpPr>
          <p:spPr>
            <a:xfrm>
              <a:off x="4419600" y="4785999"/>
              <a:ext cx="1400202" cy="282988"/>
            </a:xfrm>
            <a:prstGeom prst="rect">
              <a:avLst/>
            </a:prstGeom>
          </p:spPr>
          <p:txBody>
            <a:bodyPr wrap="none">
              <a:spAutoFit/>
            </a:bodyPr>
            <a:lstStyle/>
            <a:p>
              <a:pPr fontAlgn="base"/>
              <a:r>
                <a:rPr lang="pt-BR" sz="1600" dirty="0">
                  <a:solidFill>
                    <a:schemeClr val="bg1"/>
                  </a:solidFill>
                  <a:latin typeface="Poppins" panose="020B0604020202020204" charset="0"/>
                  <a:cs typeface="Poppins" panose="020B0604020202020204" charset="0"/>
                </a:rPr>
                <a:t>@vivaprevidencia</a:t>
              </a:r>
            </a:p>
          </p:txBody>
        </p:sp>
      </p:grpSp>
      <p:sp>
        <p:nvSpPr>
          <p:cNvPr id="19" name="Rectangle 4">
            <a:extLst>
              <a:ext uri="{FF2B5EF4-FFF2-40B4-BE49-F238E27FC236}">
                <a16:creationId xmlns:a16="http://schemas.microsoft.com/office/drawing/2014/main" xmlns="" id="{0AD25093-1A75-4729-AD92-CA0055E6B276}"/>
              </a:ext>
            </a:extLst>
          </p:cNvPr>
          <p:cNvSpPr/>
          <p:nvPr/>
        </p:nvSpPr>
        <p:spPr>
          <a:xfrm>
            <a:off x="3913360" y="842536"/>
            <a:ext cx="4684296" cy="1077218"/>
          </a:xfrm>
          <a:prstGeom prst="rect">
            <a:avLst/>
          </a:prstGeom>
        </p:spPr>
        <p:txBody>
          <a:bodyPr wrap="none">
            <a:spAutoFit/>
          </a:bodyPr>
          <a:lstStyle/>
          <a:p>
            <a:r>
              <a:rPr lang="pt-BR" sz="3600" b="1" dirty="0">
                <a:solidFill>
                  <a:srgbClr val="92D050"/>
                </a:solidFill>
                <a:effectLst>
                  <a:outerShdw blurRad="38100" dist="38100" dir="2700000" algn="tl">
                    <a:srgbClr val="000000">
                      <a:alpha val="43137"/>
                    </a:srgbClr>
                  </a:outerShdw>
                </a:effectLst>
                <a:latin typeface="Poppins" panose="020B0604020202020204" charset="0"/>
                <a:cs typeface="Poppins" panose="020B0604020202020204" charset="0"/>
              </a:rPr>
              <a:t>VIVA PREVIDÊNCIA</a:t>
            </a:r>
          </a:p>
          <a:p>
            <a:r>
              <a:rPr lang="pt-BR" sz="2800" b="1" dirty="0">
                <a:solidFill>
                  <a:schemeClr val="bg1">
                    <a:lumMod val="65000"/>
                  </a:schemeClr>
                </a:solidFill>
                <a:latin typeface="Poppins Light" panose="020B0604020202020204" charset="0"/>
                <a:cs typeface="Poppins Light" panose="020B0604020202020204" charset="0"/>
              </a:rPr>
              <a:t>A VIDA É FEITA DE PLANOS. </a:t>
            </a:r>
            <a:endParaRPr lang="pt-BR" sz="2400" b="1" dirty="0">
              <a:solidFill>
                <a:srgbClr val="3E3E3D"/>
              </a:solidFill>
              <a:latin typeface="Poppins Light" panose="020B0604020202020204" charset="0"/>
              <a:cs typeface="Poppins Light" panose="020B0604020202020204" charset="0"/>
            </a:endParaRPr>
          </a:p>
        </p:txBody>
      </p:sp>
      <p:pic>
        <p:nvPicPr>
          <p:cNvPr id="4" name="Imagem 3" descr="Logotipo&#10;&#10;Descrição gerada automaticamente">
            <a:extLst>
              <a:ext uri="{FF2B5EF4-FFF2-40B4-BE49-F238E27FC236}">
                <a16:creationId xmlns:a16="http://schemas.microsoft.com/office/drawing/2014/main" xmlns="" id="{706D6BFD-4453-4D4E-B074-17723B391A0D}"/>
              </a:ext>
            </a:extLst>
          </p:cNvPr>
          <p:cNvPicPr>
            <a:picLocks noChangeAspect="1"/>
          </p:cNvPicPr>
          <p:nvPr/>
        </p:nvPicPr>
        <p:blipFill>
          <a:blip r:embed="rId7"/>
          <a:stretch>
            <a:fillRect/>
          </a:stretch>
        </p:blipFill>
        <p:spPr>
          <a:xfrm>
            <a:off x="5048797" y="2658674"/>
            <a:ext cx="397960" cy="401283"/>
          </a:xfrm>
          <a:prstGeom prst="rect">
            <a:avLst/>
          </a:prstGeom>
        </p:spPr>
      </p:pic>
    </p:spTree>
    <p:extLst>
      <p:ext uri="{BB962C8B-B14F-4D97-AF65-F5344CB8AC3E}">
        <p14:creationId xmlns:p14="http://schemas.microsoft.com/office/powerpoint/2010/main" val="119976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050"/>
          </a:p>
        </p:txBody>
      </p:sp>
      <p:pic>
        <p:nvPicPr>
          <p:cNvPr id="12" name="Picture 6" descr="Imagem 9">
            <a:hlinkClick r:id="" action="ppaction://noaction"/>
            <a:extLst>
              <a:ext uri="{FF2B5EF4-FFF2-40B4-BE49-F238E27FC236}">
                <a16:creationId xmlns:a16="http://schemas.microsoft.com/office/drawing/2014/main" xmlns="" id="{8770E1E9-6D84-4030-A49C-3249AC746CF7}"/>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Text Box 7" descr="Title 1">
            <a:extLst>
              <a:ext uri="{FF2B5EF4-FFF2-40B4-BE49-F238E27FC236}">
                <a16:creationId xmlns:a16="http://schemas.microsoft.com/office/drawing/2014/main" xmlns="" id="{09F13012-39B3-44E7-92BC-322742FE2E02}"/>
              </a:ext>
            </a:extLst>
          </p:cNvPr>
          <p:cNvSpPr txBox="1">
            <a:spLocks/>
          </p:cNvSpPr>
          <p:nvPr/>
        </p:nvSpPr>
        <p:spPr bwMode="auto">
          <a:xfrm>
            <a:off x="306752" y="221541"/>
            <a:ext cx="5739171" cy="341632"/>
          </a:xfrm>
          <a:prstGeom prst="rect">
            <a:avLst/>
          </a:prstGeom>
          <a:noFill/>
          <a:ln w="76200">
            <a:noFill/>
            <a:miter lim="400000"/>
            <a:headEnd/>
            <a:tailEnd/>
          </a:ln>
          <a:effectLst/>
          <a:scene3d>
            <a:camera prst="orthographicFront"/>
            <a:lightRig rig="threePt" dir="t"/>
          </a:scene3d>
          <a:sp3d/>
        </p:spPr>
        <p:txBody>
          <a:bodyPr wrap="square"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a:defRPr/>
            </a:pPr>
            <a:r>
              <a:rPr lang="pt-BR" altLang="pt-BR" sz="1800" b="1" dirty="0">
                <a:cs typeface="Poppins" panose="020B0604020202020204" charset="0"/>
                <a:sym typeface="Century Gothic" panose="020B0502020202020204" pitchFamily="34" charset="0"/>
              </a:rPr>
              <a:t>NOVOS CLIENTES E PARCEIROS</a:t>
            </a:r>
          </a:p>
        </p:txBody>
      </p:sp>
      <p:pic>
        <p:nvPicPr>
          <p:cNvPr id="6" name="Imagem 5">
            <a:extLst>
              <a:ext uri="{FF2B5EF4-FFF2-40B4-BE49-F238E27FC236}">
                <a16:creationId xmlns:a16="http://schemas.microsoft.com/office/drawing/2014/main" xmlns="" id="{88D47FCF-8786-454F-917E-BBAC1B2D237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artisticBlur/>
                    </a14:imgEffect>
                  </a14:imgLayer>
                </a14:imgProps>
              </a:ext>
            </a:extLst>
          </a:blip>
          <a:srcRect t="8354"/>
          <a:stretch/>
        </p:blipFill>
        <p:spPr>
          <a:xfrm>
            <a:off x="0" y="814979"/>
            <a:ext cx="9144000" cy="4756065"/>
          </a:xfrm>
          <a:prstGeom prst="rect">
            <a:avLst/>
          </a:prstGeom>
        </p:spPr>
      </p:pic>
      <p:sp>
        <p:nvSpPr>
          <p:cNvPr id="7" name="Retângulo 6">
            <a:extLst>
              <a:ext uri="{FF2B5EF4-FFF2-40B4-BE49-F238E27FC236}">
                <a16:creationId xmlns:a16="http://schemas.microsoft.com/office/drawing/2014/main" xmlns="" id="{5FE2F654-4CD0-49C2-BE12-4127AF24A14F}"/>
              </a:ext>
            </a:extLst>
          </p:cNvPr>
          <p:cNvSpPr/>
          <p:nvPr/>
        </p:nvSpPr>
        <p:spPr>
          <a:xfrm>
            <a:off x="-12526" y="2246057"/>
            <a:ext cx="9156526" cy="816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5" name="Agrupar 14">
            <a:extLst>
              <a:ext uri="{FF2B5EF4-FFF2-40B4-BE49-F238E27FC236}">
                <a16:creationId xmlns:a16="http://schemas.microsoft.com/office/drawing/2014/main" xmlns="" id="{F3FE33DE-1361-423A-8487-1D562DD8DE1D}"/>
              </a:ext>
            </a:extLst>
          </p:cNvPr>
          <p:cNvGrpSpPr/>
          <p:nvPr/>
        </p:nvGrpSpPr>
        <p:grpSpPr>
          <a:xfrm>
            <a:off x="73596" y="2361749"/>
            <a:ext cx="6181730" cy="659929"/>
            <a:chOff x="183168" y="2454418"/>
            <a:chExt cx="6181730" cy="659929"/>
          </a:xfrm>
        </p:grpSpPr>
        <p:grpSp>
          <p:nvGrpSpPr>
            <p:cNvPr id="3" name="Agrupar 2">
              <a:extLst>
                <a:ext uri="{FF2B5EF4-FFF2-40B4-BE49-F238E27FC236}">
                  <a16:creationId xmlns:a16="http://schemas.microsoft.com/office/drawing/2014/main" xmlns="" id="{B95BE6B1-61EF-4471-AD95-A9BEEDA07864}"/>
                </a:ext>
              </a:extLst>
            </p:cNvPr>
            <p:cNvGrpSpPr/>
            <p:nvPr/>
          </p:nvGrpSpPr>
          <p:grpSpPr>
            <a:xfrm>
              <a:off x="183168" y="2454418"/>
              <a:ext cx="3373522" cy="628709"/>
              <a:chOff x="463271" y="1963435"/>
              <a:chExt cx="4165485" cy="856692"/>
            </a:xfrm>
          </p:grpSpPr>
          <p:pic>
            <p:nvPicPr>
              <p:cNvPr id="8" name="Imagem 7">
                <a:extLst>
                  <a:ext uri="{FF2B5EF4-FFF2-40B4-BE49-F238E27FC236}">
                    <a16:creationId xmlns:a16="http://schemas.microsoft.com/office/drawing/2014/main" xmlns="" id="{8EB5ED3E-6304-40EF-9E32-F310AEB78276}"/>
                  </a:ext>
                </a:extLst>
              </p:cNvPr>
              <p:cNvPicPr>
                <a:picLocks noChangeAspect="1"/>
              </p:cNvPicPr>
              <p:nvPr/>
            </p:nvPicPr>
            <p:blipFill>
              <a:blip r:embed="rId5"/>
              <a:stretch>
                <a:fillRect/>
              </a:stretch>
            </p:blipFill>
            <p:spPr>
              <a:xfrm>
                <a:off x="2812338" y="2003785"/>
                <a:ext cx="1816418" cy="816342"/>
              </a:xfrm>
              <a:prstGeom prst="rect">
                <a:avLst/>
              </a:prstGeom>
            </p:spPr>
          </p:pic>
          <p:pic>
            <p:nvPicPr>
              <p:cNvPr id="9" name="Imagem 8">
                <a:extLst>
                  <a:ext uri="{FF2B5EF4-FFF2-40B4-BE49-F238E27FC236}">
                    <a16:creationId xmlns:a16="http://schemas.microsoft.com/office/drawing/2014/main" xmlns="" id="{EA2E8C98-BA54-4169-B9FC-4A6612E8EF8A}"/>
                  </a:ext>
                </a:extLst>
              </p:cNvPr>
              <p:cNvPicPr>
                <a:picLocks noChangeAspect="1"/>
              </p:cNvPicPr>
              <p:nvPr/>
            </p:nvPicPr>
            <p:blipFill rotWithShape="1">
              <a:blip r:embed="rId6"/>
              <a:srcRect l="9011"/>
              <a:stretch/>
            </p:blipFill>
            <p:spPr>
              <a:xfrm>
                <a:off x="463271" y="1963435"/>
                <a:ext cx="2505070" cy="816342"/>
              </a:xfrm>
              <a:prstGeom prst="rect">
                <a:avLst/>
              </a:prstGeom>
            </p:spPr>
          </p:pic>
        </p:grpSp>
        <p:grpSp>
          <p:nvGrpSpPr>
            <p:cNvPr id="4" name="Agrupar 3">
              <a:extLst>
                <a:ext uri="{FF2B5EF4-FFF2-40B4-BE49-F238E27FC236}">
                  <a16:creationId xmlns:a16="http://schemas.microsoft.com/office/drawing/2014/main" xmlns="" id="{7A5A9663-763F-4910-BEDA-11B29A0FD233}"/>
                </a:ext>
              </a:extLst>
            </p:cNvPr>
            <p:cNvGrpSpPr/>
            <p:nvPr/>
          </p:nvGrpSpPr>
          <p:grpSpPr>
            <a:xfrm>
              <a:off x="3781505" y="2491635"/>
              <a:ext cx="2583393" cy="622712"/>
              <a:chOff x="5112106" y="2077726"/>
              <a:chExt cx="2684489" cy="715643"/>
            </a:xfrm>
          </p:grpSpPr>
          <p:pic>
            <p:nvPicPr>
              <p:cNvPr id="10" name="Imagem 9">
                <a:extLst>
                  <a:ext uri="{FF2B5EF4-FFF2-40B4-BE49-F238E27FC236}">
                    <a16:creationId xmlns:a16="http://schemas.microsoft.com/office/drawing/2014/main" xmlns="" id="{27BFCAE2-F4B8-4CDF-9A7C-32D487269F37}"/>
                  </a:ext>
                </a:extLst>
              </p:cNvPr>
              <p:cNvPicPr>
                <a:picLocks noChangeAspect="1"/>
              </p:cNvPicPr>
              <p:nvPr/>
            </p:nvPicPr>
            <p:blipFill rotWithShape="1">
              <a:blip r:embed="rId7"/>
              <a:srcRect l="2363"/>
              <a:stretch/>
            </p:blipFill>
            <p:spPr>
              <a:xfrm>
                <a:off x="5112106" y="2077726"/>
                <a:ext cx="1811500" cy="688505"/>
              </a:xfrm>
              <a:prstGeom prst="rect">
                <a:avLst/>
              </a:prstGeom>
            </p:spPr>
          </p:pic>
          <p:pic>
            <p:nvPicPr>
              <p:cNvPr id="13" name="Imagem 12">
                <a:extLst>
                  <a:ext uri="{FF2B5EF4-FFF2-40B4-BE49-F238E27FC236}">
                    <a16:creationId xmlns:a16="http://schemas.microsoft.com/office/drawing/2014/main" xmlns="" id="{8661D263-14DD-4AAB-B2F7-C4D0D8C35199}"/>
                  </a:ext>
                </a:extLst>
              </p:cNvPr>
              <p:cNvPicPr>
                <a:picLocks noChangeAspect="1"/>
              </p:cNvPicPr>
              <p:nvPr/>
            </p:nvPicPr>
            <p:blipFill>
              <a:blip r:embed="rId8"/>
              <a:stretch>
                <a:fillRect/>
              </a:stretch>
            </p:blipFill>
            <p:spPr>
              <a:xfrm>
                <a:off x="6853642" y="2104864"/>
                <a:ext cx="942953" cy="688505"/>
              </a:xfrm>
              <a:prstGeom prst="rect">
                <a:avLst/>
              </a:prstGeom>
            </p:spPr>
          </p:pic>
        </p:grpSp>
      </p:grpSp>
      <p:sp>
        <p:nvSpPr>
          <p:cNvPr id="26" name="Retângulo 25">
            <a:extLst>
              <a:ext uri="{FF2B5EF4-FFF2-40B4-BE49-F238E27FC236}">
                <a16:creationId xmlns:a16="http://schemas.microsoft.com/office/drawing/2014/main" xmlns="" id="{5498A226-7DA2-40BD-B4F1-1ECE73C8530B}"/>
              </a:ext>
            </a:extLst>
          </p:cNvPr>
          <p:cNvSpPr/>
          <p:nvPr/>
        </p:nvSpPr>
        <p:spPr>
          <a:xfrm>
            <a:off x="-7419" y="4517043"/>
            <a:ext cx="9143999" cy="555999"/>
          </a:xfrm>
          <a:prstGeom prst="rect">
            <a:avLst/>
          </a:prstGeom>
          <a:solidFill>
            <a:schemeClr val="tx1">
              <a:lumMod val="65000"/>
              <a:lumOff val="3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Text Box 1" descr="Retângulo 7">
            <a:extLst>
              <a:ext uri="{FF2B5EF4-FFF2-40B4-BE49-F238E27FC236}">
                <a16:creationId xmlns:a16="http://schemas.microsoft.com/office/drawing/2014/main" xmlns="" id="{B5F81135-92C6-4D00-95B8-5DB9DE8B27AD}"/>
              </a:ext>
            </a:extLst>
          </p:cNvPr>
          <p:cNvSpPr txBox="1">
            <a:spLocks/>
          </p:cNvSpPr>
          <p:nvPr/>
        </p:nvSpPr>
        <p:spPr bwMode="auto">
          <a:xfrm>
            <a:off x="42684" y="4568142"/>
            <a:ext cx="9043792" cy="384721"/>
          </a:xfrm>
          <a:prstGeom prst="rect">
            <a:avLst/>
          </a:prstGeom>
          <a:noFill/>
          <a:ln>
            <a:noFill/>
          </a:ln>
          <a:effectLst/>
        </p:spPr>
        <p:txBody>
          <a:bodyPr wrap="square" lIns="45720" rIns="4572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eaLnBrk="1"/>
            <a:r>
              <a:rPr lang="pt-BR" altLang="pt-BR" sz="1900" b="1" dirty="0">
                <a:solidFill>
                  <a:schemeClr val="bg1"/>
                </a:solidFill>
                <a:latin typeface="Century Gothic" panose="020B0502020202020204" pitchFamily="34" charset="0"/>
                <a:cs typeface="Calibri" panose="020F0502020204030204" pitchFamily="34" charset="0"/>
                <a:sym typeface="Calibri" panose="020F0502020204030204" pitchFamily="34" charset="0"/>
              </a:rPr>
              <a:t>Soluções completas: Patrocinados |  Instituídos Setoriais | Entes Federativos</a:t>
            </a:r>
            <a:endParaRPr lang="pt-BR" altLang="pt-BR" sz="1900" dirty="0">
              <a:solidFill>
                <a:schemeClr val="bg1"/>
              </a:solidFill>
              <a:latin typeface="Century Gothic" panose="020B0502020202020204" pitchFamily="34" charset="0"/>
              <a:cs typeface="Calibri" panose="020F0502020204030204" pitchFamily="34" charset="0"/>
              <a:sym typeface="Calibri" panose="020F0502020204030204" pitchFamily="34" charset="0"/>
            </a:endParaRPr>
          </a:p>
        </p:txBody>
      </p:sp>
      <p:sp>
        <p:nvSpPr>
          <p:cNvPr id="19" name="Text Box 1" descr="Retângulo 7">
            <a:extLst>
              <a:ext uri="{FF2B5EF4-FFF2-40B4-BE49-F238E27FC236}">
                <a16:creationId xmlns:a16="http://schemas.microsoft.com/office/drawing/2014/main" xmlns="" id="{7334B6D6-D8F5-4669-AB06-A8F30580B6D5}"/>
              </a:ext>
            </a:extLst>
          </p:cNvPr>
          <p:cNvSpPr txBox="1">
            <a:spLocks/>
          </p:cNvSpPr>
          <p:nvPr/>
        </p:nvSpPr>
        <p:spPr bwMode="auto">
          <a:xfrm>
            <a:off x="644767" y="1352137"/>
            <a:ext cx="4531532"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eaLnBrk="1"/>
            <a:r>
              <a:rPr lang="pt-BR" altLang="pt-BR" sz="4800" b="1" dirty="0">
                <a:solidFill>
                  <a:schemeClr val="tx1">
                    <a:lumMod val="75000"/>
                    <a:lumOff val="25000"/>
                  </a:schemeClr>
                </a:solidFill>
                <a:latin typeface="Century Gothic" panose="020B0502020202020204" pitchFamily="34" charset="0"/>
                <a:cs typeface="Calibri" panose="020F0502020204030204" pitchFamily="34" charset="0"/>
                <a:sym typeface="Calibri" panose="020F0502020204030204" pitchFamily="34" charset="0"/>
              </a:rPr>
              <a:t>2021e 2022</a:t>
            </a:r>
          </a:p>
        </p:txBody>
      </p:sp>
      <p:sp>
        <p:nvSpPr>
          <p:cNvPr id="20" name="Retângulo 19">
            <a:extLst>
              <a:ext uri="{FF2B5EF4-FFF2-40B4-BE49-F238E27FC236}">
                <a16:creationId xmlns:a16="http://schemas.microsoft.com/office/drawing/2014/main" xmlns="" id="{B96E1439-109F-4ED4-8CE0-79065FDE78DD}"/>
              </a:ext>
            </a:extLst>
          </p:cNvPr>
          <p:cNvSpPr/>
          <p:nvPr/>
        </p:nvSpPr>
        <p:spPr>
          <a:xfrm>
            <a:off x="7195" y="3054895"/>
            <a:ext cx="9143999" cy="122554"/>
          </a:xfrm>
          <a:prstGeom prst="rect">
            <a:avLst/>
          </a:prstGeom>
          <a:solidFill>
            <a:srgbClr val="0000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1" name="Retângulo 20">
            <a:extLst>
              <a:ext uri="{FF2B5EF4-FFF2-40B4-BE49-F238E27FC236}">
                <a16:creationId xmlns:a16="http://schemas.microsoft.com/office/drawing/2014/main" xmlns="" id="{A62D47DC-B8CA-4011-8937-4375D6C18A16}"/>
              </a:ext>
            </a:extLst>
          </p:cNvPr>
          <p:cNvSpPr/>
          <p:nvPr/>
        </p:nvSpPr>
        <p:spPr>
          <a:xfrm>
            <a:off x="-4181" y="2156413"/>
            <a:ext cx="9143999" cy="122554"/>
          </a:xfrm>
          <a:prstGeom prst="rect">
            <a:avLst/>
          </a:prstGeom>
          <a:solidFill>
            <a:srgbClr val="0000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xmlns="" id="{C04D2946-9AEE-4810-BDB4-31C35B646876}"/>
              </a:ext>
            </a:extLst>
          </p:cNvPr>
          <p:cNvSpPr txBox="1"/>
          <p:nvPr/>
        </p:nvSpPr>
        <p:spPr>
          <a:xfrm>
            <a:off x="6699795" y="2297599"/>
            <a:ext cx="2129051" cy="738664"/>
          </a:xfrm>
          <a:prstGeom prst="rect">
            <a:avLst/>
          </a:prstGeom>
          <a:noFill/>
        </p:spPr>
        <p:txBody>
          <a:bodyPr wrap="square" rtlCol="0">
            <a:spAutoFit/>
          </a:bodyPr>
          <a:lstStyle/>
          <a:p>
            <a:pPr algn="ctr"/>
            <a:r>
              <a:rPr lang="pt-BR" b="1" dirty="0">
                <a:solidFill>
                  <a:schemeClr val="tx1">
                    <a:lumMod val="75000"/>
                    <a:lumOff val="25000"/>
                  </a:schemeClr>
                </a:solidFill>
                <a:latin typeface="Century Gothic" panose="020B0502020202020204" pitchFamily="34" charset="0"/>
                <a:cs typeface="Calibri" panose="020F0502020204030204" pitchFamily="34" charset="0"/>
                <a:sym typeface="Helvetica" panose="020B0604020202020204" pitchFamily="34" charset="0"/>
              </a:rPr>
              <a:t>Processos de seleção de transferência de gerenciamento</a:t>
            </a:r>
          </a:p>
        </p:txBody>
      </p:sp>
      <p:sp>
        <p:nvSpPr>
          <p:cNvPr id="22" name="Retângulo 21">
            <a:extLst>
              <a:ext uri="{FF2B5EF4-FFF2-40B4-BE49-F238E27FC236}">
                <a16:creationId xmlns:a16="http://schemas.microsoft.com/office/drawing/2014/main" xmlns="" id="{E2F2EE6B-642F-47A1-9B82-8D6964276A3F}"/>
              </a:ext>
            </a:extLst>
          </p:cNvPr>
          <p:cNvSpPr/>
          <p:nvPr/>
        </p:nvSpPr>
        <p:spPr>
          <a:xfrm>
            <a:off x="-19151" y="3408274"/>
            <a:ext cx="9156526" cy="816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3" name="Retângulo 32">
            <a:extLst>
              <a:ext uri="{FF2B5EF4-FFF2-40B4-BE49-F238E27FC236}">
                <a16:creationId xmlns:a16="http://schemas.microsoft.com/office/drawing/2014/main" xmlns="" id="{78E04B25-C6D7-4F71-870C-A9F7DE3949ED}"/>
              </a:ext>
            </a:extLst>
          </p:cNvPr>
          <p:cNvSpPr/>
          <p:nvPr/>
        </p:nvSpPr>
        <p:spPr>
          <a:xfrm>
            <a:off x="570" y="4217112"/>
            <a:ext cx="9143999" cy="122554"/>
          </a:xfrm>
          <a:prstGeom prst="rect">
            <a:avLst/>
          </a:prstGeom>
          <a:solidFill>
            <a:srgbClr val="0000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4" name="Retângulo 33">
            <a:extLst>
              <a:ext uri="{FF2B5EF4-FFF2-40B4-BE49-F238E27FC236}">
                <a16:creationId xmlns:a16="http://schemas.microsoft.com/office/drawing/2014/main" xmlns="" id="{7E659E82-267D-48A2-AF51-69D930B22E66}"/>
              </a:ext>
            </a:extLst>
          </p:cNvPr>
          <p:cNvSpPr/>
          <p:nvPr/>
        </p:nvSpPr>
        <p:spPr>
          <a:xfrm>
            <a:off x="-10806" y="3318630"/>
            <a:ext cx="9143999" cy="122554"/>
          </a:xfrm>
          <a:prstGeom prst="rect">
            <a:avLst/>
          </a:prstGeom>
          <a:solidFill>
            <a:srgbClr val="0000F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5" name="Imagem 34">
            <a:extLst>
              <a:ext uri="{FF2B5EF4-FFF2-40B4-BE49-F238E27FC236}">
                <a16:creationId xmlns:a16="http://schemas.microsoft.com/office/drawing/2014/main" xmlns="" id="{0CEF8A13-35F2-42BD-90DE-46DBDEF24ED0}"/>
              </a:ext>
            </a:extLst>
          </p:cNvPr>
          <p:cNvPicPr>
            <a:picLocks noChangeAspect="1"/>
          </p:cNvPicPr>
          <p:nvPr/>
        </p:nvPicPr>
        <p:blipFill>
          <a:blip r:embed="rId9"/>
          <a:stretch>
            <a:fillRect/>
          </a:stretch>
        </p:blipFill>
        <p:spPr>
          <a:xfrm>
            <a:off x="1391286" y="3499044"/>
            <a:ext cx="1995066" cy="703815"/>
          </a:xfrm>
          <a:prstGeom prst="rect">
            <a:avLst/>
          </a:prstGeom>
        </p:spPr>
      </p:pic>
      <p:sp>
        <p:nvSpPr>
          <p:cNvPr id="36" name="CaixaDeTexto 35">
            <a:extLst>
              <a:ext uri="{FF2B5EF4-FFF2-40B4-BE49-F238E27FC236}">
                <a16:creationId xmlns:a16="http://schemas.microsoft.com/office/drawing/2014/main" xmlns="" id="{8C411324-8E2D-4B16-8028-9083BA0F885A}"/>
              </a:ext>
            </a:extLst>
          </p:cNvPr>
          <p:cNvSpPr txBox="1"/>
          <p:nvPr/>
        </p:nvSpPr>
        <p:spPr>
          <a:xfrm>
            <a:off x="6699795" y="3571287"/>
            <a:ext cx="2129051" cy="523220"/>
          </a:xfrm>
          <a:prstGeom prst="rect">
            <a:avLst/>
          </a:prstGeom>
          <a:noFill/>
        </p:spPr>
        <p:txBody>
          <a:bodyPr wrap="square" rtlCol="0">
            <a:spAutoFit/>
          </a:bodyPr>
          <a:lstStyle/>
          <a:p>
            <a:pPr algn="ctr"/>
            <a:r>
              <a:rPr lang="pt-BR" b="1" dirty="0">
                <a:solidFill>
                  <a:schemeClr val="tx1">
                    <a:lumMod val="75000"/>
                    <a:lumOff val="25000"/>
                  </a:schemeClr>
                </a:solidFill>
                <a:latin typeface="Century Gothic" panose="020B0502020202020204" pitchFamily="34" charset="0"/>
                <a:cs typeface="Calibri" panose="020F0502020204030204" pitchFamily="34" charset="0"/>
                <a:sym typeface="Helvetica" panose="020B0604020202020204" pitchFamily="34" charset="0"/>
              </a:rPr>
              <a:t>Processos de seleção de Entes Federativos</a:t>
            </a:r>
          </a:p>
        </p:txBody>
      </p:sp>
      <p:pic>
        <p:nvPicPr>
          <p:cNvPr id="16" name="Imagem 15">
            <a:extLst>
              <a:ext uri="{FF2B5EF4-FFF2-40B4-BE49-F238E27FC236}">
                <a16:creationId xmlns:a16="http://schemas.microsoft.com/office/drawing/2014/main" xmlns="" id="{0469481B-1510-4E86-A5C9-7D4B1E79157D}"/>
              </a:ext>
            </a:extLst>
          </p:cNvPr>
          <p:cNvPicPr>
            <a:picLocks noChangeAspect="1"/>
          </p:cNvPicPr>
          <p:nvPr/>
        </p:nvPicPr>
        <p:blipFill>
          <a:blip r:embed="rId10"/>
          <a:stretch>
            <a:fillRect/>
          </a:stretch>
        </p:blipFill>
        <p:spPr>
          <a:xfrm>
            <a:off x="3956001" y="3462293"/>
            <a:ext cx="1604496" cy="696690"/>
          </a:xfrm>
          <a:prstGeom prst="rect">
            <a:avLst/>
          </a:prstGeom>
        </p:spPr>
      </p:pic>
      <p:sp>
        <p:nvSpPr>
          <p:cNvPr id="37" name="CaixaDeTexto 36">
            <a:extLst>
              <a:ext uri="{FF2B5EF4-FFF2-40B4-BE49-F238E27FC236}">
                <a16:creationId xmlns:a16="http://schemas.microsoft.com/office/drawing/2014/main" xmlns="" id="{AEC70793-9BD6-41A0-83C5-431EAB8212C9}"/>
              </a:ext>
            </a:extLst>
          </p:cNvPr>
          <p:cNvSpPr txBox="1"/>
          <p:nvPr/>
        </p:nvSpPr>
        <p:spPr>
          <a:xfrm>
            <a:off x="1047286" y="1032616"/>
            <a:ext cx="2129051" cy="461665"/>
          </a:xfrm>
          <a:prstGeom prst="rect">
            <a:avLst/>
          </a:prstGeom>
          <a:noFill/>
        </p:spPr>
        <p:txBody>
          <a:bodyPr wrap="square" rtlCol="0">
            <a:spAutoFit/>
          </a:bodyPr>
          <a:lstStyle/>
          <a:p>
            <a:pPr algn="ctr"/>
            <a:r>
              <a:rPr lang="pt-BR" sz="2400" b="1" dirty="0">
                <a:solidFill>
                  <a:schemeClr val="tx1">
                    <a:lumMod val="75000"/>
                    <a:lumOff val="25000"/>
                  </a:schemeClr>
                </a:solidFill>
                <a:latin typeface="Century Gothic" panose="020B0502020202020204" pitchFamily="34" charset="0"/>
                <a:cs typeface="Calibri" panose="020F0502020204030204" pitchFamily="34" charset="0"/>
                <a:sym typeface="Helvetica" panose="020B0604020202020204" pitchFamily="34" charset="0"/>
              </a:rPr>
              <a:t>Resultados</a:t>
            </a:r>
          </a:p>
        </p:txBody>
      </p:sp>
    </p:spTree>
    <p:extLst>
      <p:ext uri="{BB962C8B-B14F-4D97-AF65-F5344CB8AC3E}">
        <p14:creationId xmlns:p14="http://schemas.microsoft.com/office/powerpoint/2010/main" val="2005534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9"/>
          <p:cNvSpPr txBox="1">
            <a:spLocks noGrp="1"/>
          </p:cNvSpPr>
          <p:nvPr>
            <p:ph type="body" idx="1"/>
          </p:nvPr>
        </p:nvSpPr>
        <p:spPr>
          <a:xfrm>
            <a:off x="2166925" y="332997"/>
            <a:ext cx="4938387" cy="4196098"/>
          </a:xfrm>
          <a:prstGeom prst="rect">
            <a:avLst/>
          </a:prstGeom>
        </p:spPr>
        <p:txBody>
          <a:bodyPr spcFirstLastPara="1" wrap="square" lIns="0" tIns="0" rIns="0" bIns="0" anchor="ctr" anchorCtr="0">
            <a:noAutofit/>
          </a:bodyPr>
          <a:lstStyle/>
          <a:p>
            <a:pPr marL="0" lvl="0" indent="0" algn="ctr" rtl="0">
              <a:spcBef>
                <a:spcPts val="600"/>
              </a:spcBef>
              <a:spcAft>
                <a:spcPts val="0"/>
              </a:spcAft>
              <a:buNone/>
            </a:pPr>
            <a:r>
              <a:rPr lang="pt-BR" sz="44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rPr>
              <a:t>Governança</a:t>
            </a:r>
          </a:p>
        </p:txBody>
      </p:sp>
      <p:pic>
        <p:nvPicPr>
          <p:cNvPr id="7" name="Imagem 6" descr="Uma imagem contendo objeto, relógio&#10;&#10;Descrição gerada automaticamente">
            <a:extLst>
              <a:ext uri="{FF2B5EF4-FFF2-40B4-BE49-F238E27FC236}">
                <a16:creationId xmlns:a16="http://schemas.microsoft.com/office/drawing/2014/main" xmlns="" id="{2EC276E7-2B19-4705-ABF8-692E189750F2}"/>
              </a:ext>
            </a:extLst>
          </p:cNvPr>
          <p:cNvPicPr>
            <a:picLocks noChangeAspect="1"/>
          </p:cNvPicPr>
          <p:nvPr/>
        </p:nvPicPr>
        <p:blipFill>
          <a:blip r:embed="rId4"/>
          <a:stretch>
            <a:fillRect/>
          </a:stretch>
        </p:blipFill>
        <p:spPr>
          <a:xfrm>
            <a:off x="3856470" y="713678"/>
            <a:ext cx="2343560" cy="891762"/>
          </a:xfrm>
          <a:prstGeom prst="rect">
            <a:avLst/>
          </a:prstGeom>
        </p:spPr>
      </p:pic>
    </p:spTree>
    <p:extLst>
      <p:ext uri="{BB962C8B-B14F-4D97-AF65-F5344CB8AC3E}">
        <p14:creationId xmlns:p14="http://schemas.microsoft.com/office/powerpoint/2010/main" val="3390722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a:extLst>
              <a:ext uri="{FF2B5EF4-FFF2-40B4-BE49-F238E27FC236}">
                <a16:creationId xmlns:a16="http://schemas.microsoft.com/office/drawing/2014/main" xmlns="" id="{004BE3AA-1B21-4AA5-BDE1-C81F1994B6A5}"/>
              </a:ext>
            </a:extLst>
          </p:cNvPr>
          <p:cNvSpPr>
            <a:spLocks noGrp="1"/>
          </p:cNvSpPr>
          <p:nvPr>
            <p:ph type="sldNum" idx="12"/>
          </p:nvPr>
        </p:nvSpPr>
        <p:spPr/>
        <p:txBody>
          <a:bodyPr/>
          <a:lstStyle/>
          <a:p>
            <a:pPr lvl="0"/>
            <a:fld id="{00000000-1234-1234-1234-123412341234}" type="slidenum">
              <a:rPr lang="pt-BR" smtClean="0"/>
              <a:pPr lvl="0"/>
              <a:t>6</a:t>
            </a:fld>
            <a:endParaRPr lang="pt-BR"/>
          </a:p>
        </p:txBody>
      </p:sp>
      <p:sp>
        <p:nvSpPr>
          <p:cNvPr id="2" name="Retângulo 1">
            <a:extLst>
              <a:ext uri="{FF2B5EF4-FFF2-40B4-BE49-F238E27FC236}">
                <a16:creationId xmlns:a16="http://schemas.microsoft.com/office/drawing/2014/main" xmlns="" id="{1DF98C09-06A0-40D6-8F62-9859E3CE6F7B}"/>
              </a:ext>
            </a:extLst>
          </p:cNvPr>
          <p:cNvSpPr/>
          <p:nvPr/>
        </p:nvSpPr>
        <p:spPr>
          <a:xfrm>
            <a:off x="8393151" y="4415883"/>
            <a:ext cx="691376" cy="669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0" name="Agrupar 19">
            <a:extLst>
              <a:ext uri="{FF2B5EF4-FFF2-40B4-BE49-F238E27FC236}">
                <a16:creationId xmlns:a16="http://schemas.microsoft.com/office/drawing/2014/main" xmlns="" id="{62F1FEFD-077C-4FBE-9EB5-5495708BEF04}"/>
              </a:ext>
            </a:extLst>
          </p:cNvPr>
          <p:cNvGrpSpPr/>
          <p:nvPr/>
        </p:nvGrpSpPr>
        <p:grpSpPr>
          <a:xfrm>
            <a:off x="0" y="1106174"/>
            <a:ext cx="9144000" cy="3790469"/>
            <a:chOff x="697026" y="2322616"/>
            <a:chExt cx="10816791" cy="3445492"/>
          </a:xfrm>
        </p:grpSpPr>
        <p:sp>
          <p:nvSpPr>
            <p:cNvPr id="21" name="Retângulo 20">
              <a:extLst>
                <a:ext uri="{FF2B5EF4-FFF2-40B4-BE49-F238E27FC236}">
                  <a16:creationId xmlns:a16="http://schemas.microsoft.com/office/drawing/2014/main" xmlns="" id="{3B6FC2ED-5DE3-4AE2-BE17-E9C01464F785}"/>
                </a:ext>
              </a:extLst>
            </p:cNvPr>
            <p:cNvSpPr/>
            <p:nvPr/>
          </p:nvSpPr>
          <p:spPr>
            <a:xfrm>
              <a:off x="697026" y="3142169"/>
              <a:ext cx="3433011" cy="2616101"/>
            </a:xfrm>
            <a:prstGeom prst="rect">
              <a:avLst/>
            </a:prstGeom>
            <a:solidFill>
              <a:schemeClr val="tx1">
                <a:lumMod val="65000"/>
                <a:lumOff val="3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Text Box 1" descr="Retângulo 7">
              <a:extLst>
                <a:ext uri="{FF2B5EF4-FFF2-40B4-BE49-F238E27FC236}">
                  <a16:creationId xmlns:a16="http://schemas.microsoft.com/office/drawing/2014/main" xmlns="" id="{FA6402D3-4DC6-4140-BD6F-7E50052C5BC8}"/>
                </a:ext>
              </a:extLst>
            </p:cNvPr>
            <p:cNvSpPr txBox="1">
              <a:spLocks/>
            </p:cNvSpPr>
            <p:nvPr/>
          </p:nvSpPr>
          <p:spPr bwMode="auto">
            <a:xfrm>
              <a:off x="916727" y="3619846"/>
              <a:ext cx="2912565" cy="16226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eaLnBrk="1"/>
              <a:r>
                <a:rPr lang="pt-BR" altLang="pt-BR" sz="1800" b="1" dirty="0">
                  <a:solidFill>
                    <a:schemeClr val="bg1"/>
                  </a:solidFill>
                  <a:latin typeface="Poppins" panose="020B0604020202020204" charset="0"/>
                  <a:cs typeface="Poppins" panose="020B0604020202020204" charset="0"/>
                  <a:sym typeface="Calibri" panose="020F0502020204030204" pitchFamily="34" charset="0"/>
                </a:rPr>
                <a:t>Conselhos Deliberativo e Fiscal</a:t>
              </a:r>
              <a:r>
                <a:rPr lang="pt-BR" altLang="pt-BR" sz="1800" dirty="0">
                  <a:solidFill>
                    <a:schemeClr val="bg1"/>
                  </a:solidFill>
                  <a:latin typeface="Poppins Light" panose="020B0604020202020204" charset="0"/>
                  <a:cs typeface="Poppins Light" panose="020B0604020202020204" charset="0"/>
                  <a:sym typeface="Calibri" panose="020F0502020204030204" pitchFamily="34" charset="0"/>
                </a:rPr>
                <a:t> formados por </a:t>
              </a:r>
              <a:r>
                <a:rPr lang="pt-BR" altLang="pt-BR" sz="2000" b="1" dirty="0">
                  <a:solidFill>
                    <a:schemeClr val="bg1"/>
                  </a:solidFill>
                  <a:latin typeface="Poppins" panose="020B0604020202020204" charset="0"/>
                  <a:cs typeface="Poppins" panose="020B0604020202020204" charset="0"/>
                  <a:sym typeface="Calibri" panose="020F0502020204030204" pitchFamily="34" charset="0"/>
                </a:rPr>
                <a:t>PARTICIPANTES</a:t>
              </a:r>
              <a:r>
                <a:rPr lang="pt-BR" altLang="pt-BR" sz="1800" dirty="0">
                  <a:solidFill>
                    <a:schemeClr val="bg1"/>
                  </a:solidFill>
                  <a:latin typeface="Poppins Light" panose="020B0604020202020204" charset="0"/>
                  <a:cs typeface="Poppins Light" panose="020B0604020202020204" charset="0"/>
                  <a:sym typeface="Calibri" panose="020F0502020204030204" pitchFamily="34" charset="0"/>
                </a:rPr>
                <a:t> através de processo eleitoral. </a:t>
              </a:r>
            </a:p>
          </p:txBody>
        </p:sp>
        <p:sp>
          <p:nvSpPr>
            <p:cNvPr id="23" name="Retângulo 22">
              <a:extLst>
                <a:ext uri="{FF2B5EF4-FFF2-40B4-BE49-F238E27FC236}">
                  <a16:creationId xmlns:a16="http://schemas.microsoft.com/office/drawing/2014/main" xmlns="" id="{49A6B8B9-7CC4-4584-B9C2-F9E30FA5853F}"/>
                </a:ext>
              </a:extLst>
            </p:cNvPr>
            <p:cNvSpPr/>
            <p:nvPr/>
          </p:nvSpPr>
          <p:spPr>
            <a:xfrm>
              <a:off x="4369866" y="3145979"/>
              <a:ext cx="3433011" cy="2616101"/>
            </a:xfrm>
            <a:prstGeom prst="rect">
              <a:avLst/>
            </a:prstGeom>
            <a:solidFill>
              <a:schemeClr val="tx1">
                <a:lumMod val="65000"/>
                <a:lumOff val="3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Text Box 1" descr="Retângulo 7">
              <a:extLst>
                <a:ext uri="{FF2B5EF4-FFF2-40B4-BE49-F238E27FC236}">
                  <a16:creationId xmlns:a16="http://schemas.microsoft.com/office/drawing/2014/main" xmlns="" id="{DBA90B31-1B0A-41DF-AC79-EA775830564F}"/>
                </a:ext>
              </a:extLst>
            </p:cNvPr>
            <p:cNvSpPr txBox="1">
              <a:spLocks/>
            </p:cNvSpPr>
            <p:nvPr/>
          </p:nvSpPr>
          <p:spPr bwMode="auto">
            <a:xfrm>
              <a:off x="4447796" y="3295080"/>
              <a:ext cx="3315252" cy="209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r>
                <a:rPr lang="pt-BR" altLang="pt-BR" sz="1800" b="1" dirty="0">
                  <a:solidFill>
                    <a:schemeClr val="bg1"/>
                  </a:solidFill>
                  <a:latin typeface="Poppins" panose="020B0604020202020204" charset="0"/>
                  <a:cs typeface="Poppins" panose="020B0604020202020204" charset="0"/>
                  <a:sym typeface="Calibri" panose="020F0502020204030204" pitchFamily="34" charset="0"/>
                </a:rPr>
                <a:t>Diretoria Executiva </a:t>
              </a:r>
              <a:r>
                <a:rPr lang="pt-BR" altLang="pt-BR" sz="1800" dirty="0">
                  <a:solidFill>
                    <a:schemeClr val="bg1"/>
                  </a:solidFill>
                  <a:latin typeface="Poppins Light" panose="020B0604020202020204" charset="0"/>
                  <a:cs typeface="Poppins Light" panose="020B0604020202020204" charset="0"/>
                  <a:sym typeface="Calibri" panose="020F0502020204030204" pitchFamily="34" charset="0"/>
                </a:rPr>
                <a:t>profissional, composta por especialistas do mercado, </a:t>
              </a:r>
              <a:r>
                <a:rPr lang="pt-BR" altLang="pt-BR" sz="1800" dirty="0">
                  <a:solidFill>
                    <a:schemeClr val="bg1"/>
                  </a:solidFill>
                  <a:latin typeface="Century Gothic" panose="020B0502020202020204" pitchFamily="34" charset="0"/>
                  <a:cs typeface="Calibri" panose="020F0502020204030204" pitchFamily="34" charset="0"/>
                  <a:sym typeface="Calibri" panose="020F0502020204030204" pitchFamily="34" charset="0"/>
                </a:rPr>
                <a:t>contratada via processo seletivo público, organizado pelo Conselho Deliberativo</a:t>
              </a:r>
              <a:endParaRPr lang="pt-BR" altLang="pt-BR" sz="1800" dirty="0">
                <a:solidFill>
                  <a:schemeClr val="bg1"/>
                </a:solidFill>
                <a:latin typeface="Poppins Light" panose="020B0604020202020204" charset="0"/>
                <a:cs typeface="Poppins Light" panose="020B0604020202020204" charset="0"/>
                <a:sym typeface="Calibri" panose="020F0502020204030204" pitchFamily="34" charset="0"/>
              </a:endParaRPr>
            </a:p>
          </p:txBody>
        </p:sp>
        <p:sp>
          <p:nvSpPr>
            <p:cNvPr id="40" name="Retângulo 39">
              <a:extLst>
                <a:ext uri="{FF2B5EF4-FFF2-40B4-BE49-F238E27FC236}">
                  <a16:creationId xmlns:a16="http://schemas.microsoft.com/office/drawing/2014/main" xmlns="" id="{54063950-1D96-45FB-8241-E9091C2981F5}"/>
                </a:ext>
              </a:extLst>
            </p:cNvPr>
            <p:cNvSpPr/>
            <p:nvPr/>
          </p:nvSpPr>
          <p:spPr>
            <a:xfrm>
              <a:off x="8076996" y="3152007"/>
              <a:ext cx="3433011" cy="2616101"/>
            </a:xfrm>
            <a:prstGeom prst="rect">
              <a:avLst/>
            </a:prstGeom>
            <a:solidFill>
              <a:schemeClr val="tx1">
                <a:lumMod val="65000"/>
                <a:lumOff val="3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Text Box 1" descr="Retângulo 7">
              <a:extLst>
                <a:ext uri="{FF2B5EF4-FFF2-40B4-BE49-F238E27FC236}">
                  <a16:creationId xmlns:a16="http://schemas.microsoft.com/office/drawing/2014/main" xmlns="" id="{0ACA50F8-BA0C-452D-9E87-780EB4B744E0}"/>
                </a:ext>
              </a:extLst>
            </p:cNvPr>
            <p:cNvSpPr txBox="1">
              <a:spLocks/>
            </p:cNvSpPr>
            <p:nvPr/>
          </p:nvSpPr>
          <p:spPr bwMode="auto">
            <a:xfrm>
              <a:off x="8076996" y="3759727"/>
              <a:ext cx="3433011" cy="1342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r>
                <a:rPr lang="pt-BR" altLang="pt-BR" sz="1800" b="1" dirty="0">
                  <a:solidFill>
                    <a:schemeClr val="bg1"/>
                  </a:solidFill>
                  <a:latin typeface="Poppins" panose="020B0604020202020204" charset="0"/>
                  <a:cs typeface="Poppins" panose="020B0604020202020204" charset="0"/>
                  <a:sym typeface="Calibri" panose="020F0502020204030204" pitchFamily="34" charset="0"/>
                </a:rPr>
                <a:t>Comitê de Plano, específico do plano </a:t>
              </a:r>
              <a:r>
                <a:rPr lang="pt-BR" altLang="pt-BR" sz="1800" dirty="0">
                  <a:solidFill>
                    <a:schemeClr val="bg1"/>
                  </a:solidFill>
                  <a:latin typeface="Poppins Light" panose="020B0604020202020204" charset="0"/>
                  <a:cs typeface="Poppins Light" panose="020B0604020202020204" charset="0"/>
                  <a:sym typeface="Calibri" panose="020F0502020204030204" pitchFamily="34" charset="0"/>
                </a:rPr>
                <a:t>para acompanhamento das informações e da carteira</a:t>
              </a:r>
            </a:p>
          </p:txBody>
        </p:sp>
        <p:sp>
          <p:nvSpPr>
            <p:cNvPr id="42" name="Retângulo 41">
              <a:extLst>
                <a:ext uri="{FF2B5EF4-FFF2-40B4-BE49-F238E27FC236}">
                  <a16:creationId xmlns:a16="http://schemas.microsoft.com/office/drawing/2014/main" xmlns="" id="{B4C9AF98-38C8-4188-A903-3CCDDCA578FA}"/>
                </a:ext>
              </a:extLst>
            </p:cNvPr>
            <p:cNvSpPr/>
            <p:nvPr/>
          </p:nvSpPr>
          <p:spPr>
            <a:xfrm>
              <a:off x="698618" y="2333080"/>
              <a:ext cx="3433011" cy="720090"/>
            </a:xfrm>
            <a:prstGeom prst="rect">
              <a:avLst/>
            </a:prstGeom>
            <a:solidFill>
              <a:srgbClr val="92D05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Text Box 1" descr="Retângulo 7">
              <a:extLst>
                <a:ext uri="{FF2B5EF4-FFF2-40B4-BE49-F238E27FC236}">
                  <a16:creationId xmlns:a16="http://schemas.microsoft.com/office/drawing/2014/main" xmlns="" id="{7C85DDAF-47D1-4624-85A7-D9C613358A44}"/>
                </a:ext>
              </a:extLst>
            </p:cNvPr>
            <p:cNvSpPr txBox="1">
              <a:spLocks/>
            </p:cNvSpPr>
            <p:nvPr/>
          </p:nvSpPr>
          <p:spPr bwMode="auto">
            <a:xfrm>
              <a:off x="721073" y="2519549"/>
              <a:ext cx="3303875" cy="335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eaLnBrk="1"/>
              <a:r>
                <a:rPr lang="pt-BR" altLang="pt-BR" sz="18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sym typeface="Calibri" panose="020F0502020204030204" pitchFamily="34" charset="0"/>
                </a:rPr>
                <a:t>CONSELHOS</a:t>
              </a:r>
              <a:endParaRPr lang="pt-BR" altLang="pt-BR" sz="1600"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sym typeface="Calibri" panose="020F0502020204030204" pitchFamily="34" charset="0"/>
              </a:endParaRPr>
            </a:p>
          </p:txBody>
        </p:sp>
        <p:sp>
          <p:nvSpPr>
            <p:cNvPr id="44" name="Retângulo 43">
              <a:extLst>
                <a:ext uri="{FF2B5EF4-FFF2-40B4-BE49-F238E27FC236}">
                  <a16:creationId xmlns:a16="http://schemas.microsoft.com/office/drawing/2014/main" xmlns="" id="{3B76759E-4E02-4D20-885A-AA66EF0730C3}"/>
                </a:ext>
              </a:extLst>
            </p:cNvPr>
            <p:cNvSpPr/>
            <p:nvPr/>
          </p:nvSpPr>
          <p:spPr>
            <a:xfrm>
              <a:off x="4378112" y="2332454"/>
              <a:ext cx="3433011" cy="720090"/>
            </a:xfrm>
            <a:prstGeom prst="rect">
              <a:avLst/>
            </a:prstGeom>
            <a:solidFill>
              <a:srgbClr val="92D05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Text Box 1" descr="Retângulo 7">
              <a:extLst>
                <a:ext uri="{FF2B5EF4-FFF2-40B4-BE49-F238E27FC236}">
                  <a16:creationId xmlns:a16="http://schemas.microsoft.com/office/drawing/2014/main" xmlns="" id="{E25FC7F0-198D-4401-9D1C-A09B1BC5F2E0}"/>
                </a:ext>
              </a:extLst>
            </p:cNvPr>
            <p:cNvSpPr txBox="1">
              <a:spLocks/>
            </p:cNvSpPr>
            <p:nvPr/>
          </p:nvSpPr>
          <p:spPr bwMode="auto">
            <a:xfrm>
              <a:off x="4401312" y="2534205"/>
              <a:ext cx="3303875" cy="335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eaLnBrk="1"/>
              <a:r>
                <a:rPr lang="pt-BR" altLang="pt-BR" sz="18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sym typeface="Calibri" panose="020F0502020204030204" pitchFamily="34" charset="0"/>
                </a:rPr>
                <a:t>DIRETORIA</a:t>
              </a:r>
              <a:endParaRPr lang="pt-BR" altLang="pt-BR" sz="1600"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sym typeface="Calibri" panose="020F0502020204030204" pitchFamily="34" charset="0"/>
              </a:endParaRPr>
            </a:p>
          </p:txBody>
        </p:sp>
        <p:sp>
          <p:nvSpPr>
            <p:cNvPr id="46" name="Retângulo 45">
              <a:extLst>
                <a:ext uri="{FF2B5EF4-FFF2-40B4-BE49-F238E27FC236}">
                  <a16:creationId xmlns:a16="http://schemas.microsoft.com/office/drawing/2014/main" xmlns="" id="{01127DD1-688E-4F0C-A7BD-896ABCF271C5}"/>
                </a:ext>
              </a:extLst>
            </p:cNvPr>
            <p:cNvSpPr/>
            <p:nvPr/>
          </p:nvSpPr>
          <p:spPr>
            <a:xfrm>
              <a:off x="8080806" y="2322616"/>
              <a:ext cx="3433011" cy="720090"/>
            </a:xfrm>
            <a:prstGeom prst="rect">
              <a:avLst/>
            </a:prstGeom>
            <a:solidFill>
              <a:srgbClr val="92D05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Text Box 1" descr="Retângulo 7">
              <a:extLst>
                <a:ext uri="{FF2B5EF4-FFF2-40B4-BE49-F238E27FC236}">
                  <a16:creationId xmlns:a16="http://schemas.microsoft.com/office/drawing/2014/main" xmlns="" id="{BA609580-EB9C-4F64-B868-F395008E0C7C}"/>
                </a:ext>
              </a:extLst>
            </p:cNvPr>
            <p:cNvSpPr txBox="1">
              <a:spLocks/>
            </p:cNvSpPr>
            <p:nvPr/>
          </p:nvSpPr>
          <p:spPr bwMode="auto">
            <a:xfrm>
              <a:off x="8103261" y="2509085"/>
              <a:ext cx="3303875" cy="335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eaLnBrk="1"/>
              <a:r>
                <a:rPr lang="pt-BR" altLang="pt-BR" sz="18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sym typeface="Calibri" panose="020F0502020204030204" pitchFamily="34" charset="0"/>
                </a:rPr>
                <a:t>COMITÊ DE PLANOS</a:t>
              </a:r>
              <a:endParaRPr lang="pt-BR" altLang="pt-BR" sz="1600"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sym typeface="Calibri" panose="020F0502020204030204" pitchFamily="34" charset="0"/>
              </a:endParaRPr>
            </a:p>
          </p:txBody>
        </p:sp>
      </p:grpSp>
      <p:grpSp>
        <p:nvGrpSpPr>
          <p:cNvPr id="49" name="Agrupar 48">
            <a:extLst>
              <a:ext uri="{FF2B5EF4-FFF2-40B4-BE49-F238E27FC236}">
                <a16:creationId xmlns:a16="http://schemas.microsoft.com/office/drawing/2014/main" xmlns="" id="{064D90C4-1782-4856-8E1C-E500619B63E3}"/>
              </a:ext>
            </a:extLst>
          </p:cNvPr>
          <p:cNvGrpSpPr/>
          <p:nvPr/>
        </p:nvGrpSpPr>
        <p:grpSpPr>
          <a:xfrm>
            <a:off x="0" y="0"/>
            <a:ext cx="9140779" cy="854794"/>
            <a:chOff x="0" y="0"/>
            <a:chExt cx="12192000" cy="1088456"/>
          </a:xfrm>
        </p:grpSpPr>
        <p:sp>
          <p:nvSpPr>
            <p:cNvPr id="50" name="Retângulo 49">
              <a:extLst>
                <a:ext uri="{FF2B5EF4-FFF2-40B4-BE49-F238E27FC236}">
                  <a16:creationId xmlns:a16="http://schemas.microsoft.com/office/drawing/2014/main" xmlns="" id="{F6812020-2D47-4986-B708-ED75336A443D}"/>
                </a:ext>
              </a:extLst>
            </p:cNvPr>
            <p:cNvSpPr/>
            <p:nvPr/>
          </p:nvSpPr>
          <p:spPr>
            <a:xfrm flipV="1">
              <a:off x="0" y="0"/>
              <a:ext cx="12192000" cy="10884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Text Box 7" descr="Title 1">
              <a:extLst>
                <a:ext uri="{FF2B5EF4-FFF2-40B4-BE49-F238E27FC236}">
                  <a16:creationId xmlns:a16="http://schemas.microsoft.com/office/drawing/2014/main" xmlns="" id="{65A350EE-77AA-4B11-BD03-5DF9281008A8}"/>
                </a:ext>
              </a:extLst>
            </p:cNvPr>
            <p:cNvSpPr txBox="1">
              <a:spLocks/>
            </p:cNvSpPr>
            <p:nvPr/>
          </p:nvSpPr>
          <p:spPr bwMode="auto">
            <a:xfrm>
              <a:off x="515938" y="334798"/>
              <a:ext cx="7826376" cy="437958"/>
            </a:xfrm>
            <a:prstGeom prst="rect">
              <a:avLst/>
            </a:prstGeom>
            <a:noFill/>
            <a:ln w="76200">
              <a:noFill/>
              <a:miter lim="400000"/>
              <a:headEnd/>
              <a:tailEnd/>
            </a:ln>
            <a:effectLst/>
            <a:scene3d>
              <a:camera prst="orthographicFront"/>
              <a:lightRig rig="threePt" dir="t"/>
            </a:scene3d>
            <a:sp3d/>
          </p:spPr>
          <p:txBody>
            <a:bodyPr lIns="45720" rIns="4572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algn="l">
                <a:defRPr/>
              </a:pPr>
              <a:r>
                <a:rPr lang="pt-BR" altLang="pt-BR" sz="1800" b="1" dirty="0">
                  <a:cs typeface="Poppins" panose="020B0604020202020204" charset="0"/>
                  <a:sym typeface="Century Gothic" panose="020B0502020202020204" pitchFamily="34" charset="0"/>
                </a:rPr>
                <a:t>ESTRUTURA DE GOVERNANÇA</a:t>
              </a:r>
            </a:p>
          </p:txBody>
        </p:sp>
        <p:pic>
          <p:nvPicPr>
            <p:cNvPr id="52" name="Picture 6" descr="Imagem 9">
              <a:extLst>
                <a:ext uri="{FF2B5EF4-FFF2-40B4-BE49-F238E27FC236}">
                  <a16:creationId xmlns:a16="http://schemas.microsoft.com/office/drawing/2014/main" xmlns="" id="{1BCAE2D8-D950-41AF-92BF-61027E9E8B52}"/>
                </a:ext>
              </a:extLst>
            </p:cNvPr>
            <p:cNvPicPr>
              <a:picLocks noChangeAspect="1"/>
            </p:cNvPicPr>
            <p:nvPr/>
          </p:nvPicPr>
          <p:blipFill rotWithShape="1">
            <a:blip r:embed="rId3">
              <a:extLst>
                <a:ext uri="{28A0092B-C50C-407E-A947-70E740481C1C}">
                  <a14:useLocalDpi xmlns:a14="http://schemas.microsoft.com/office/drawing/2010/main" val="0"/>
                </a:ext>
              </a:extLst>
            </a:blip>
            <a:srcRect t="26783" b="24329"/>
            <a:stretch/>
          </p:blipFill>
          <p:spPr bwMode="auto">
            <a:xfrm>
              <a:off x="9347827" y="0"/>
              <a:ext cx="2844173" cy="104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4101578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9"/>
          <p:cNvSpPr txBox="1">
            <a:spLocks noGrp="1"/>
          </p:cNvSpPr>
          <p:nvPr>
            <p:ph type="body" idx="1"/>
          </p:nvPr>
        </p:nvSpPr>
        <p:spPr>
          <a:xfrm>
            <a:off x="2166925" y="332997"/>
            <a:ext cx="4938387" cy="4196098"/>
          </a:xfrm>
          <a:prstGeom prst="rect">
            <a:avLst/>
          </a:prstGeom>
        </p:spPr>
        <p:txBody>
          <a:bodyPr spcFirstLastPara="1" wrap="square" lIns="0" tIns="0" rIns="0" bIns="0" anchor="ctr" anchorCtr="0">
            <a:noAutofit/>
          </a:bodyPr>
          <a:lstStyle/>
          <a:p>
            <a:pPr marL="0" lvl="0" indent="0" algn="ctr" rtl="0">
              <a:spcBef>
                <a:spcPts val="600"/>
              </a:spcBef>
              <a:spcAft>
                <a:spcPts val="0"/>
              </a:spcAft>
              <a:buNone/>
            </a:pPr>
            <a:r>
              <a:rPr lang="pt-BR" sz="44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rPr>
              <a:t>Investimentos</a:t>
            </a:r>
          </a:p>
        </p:txBody>
      </p:sp>
      <p:pic>
        <p:nvPicPr>
          <p:cNvPr id="7" name="Imagem 6" descr="Uma imagem contendo objeto, relógio&#10;&#10;Descrição gerada automaticamente">
            <a:extLst>
              <a:ext uri="{FF2B5EF4-FFF2-40B4-BE49-F238E27FC236}">
                <a16:creationId xmlns:a16="http://schemas.microsoft.com/office/drawing/2014/main" xmlns="" id="{2EC276E7-2B19-4705-ABF8-692E189750F2}"/>
              </a:ext>
            </a:extLst>
          </p:cNvPr>
          <p:cNvPicPr>
            <a:picLocks noChangeAspect="1"/>
          </p:cNvPicPr>
          <p:nvPr/>
        </p:nvPicPr>
        <p:blipFill>
          <a:blip r:embed="rId4"/>
          <a:stretch>
            <a:fillRect/>
          </a:stretch>
        </p:blipFill>
        <p:spPr>
          <a:xfrm>
            <a:off x="3856470" y="713678"/>
            <a:ext cx="2343560" cy="891762"/>
          </a:xfrm>
          <a:prstGeom prst="rect">
            <a:avLst/>
          </a:prstGeom>
        </p:spPr>
      </p:pic>
    </p:spTree>
    <p:extLst>
      <p:ext uri="{BB962C8B-B14F-4D97-AF65-F5344CB8AC3E}">
        <p14:creationId xmlns:p14="http://schemas.microsoft.com/office/powerpoint/2010/main" val="309167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4E900E40-DA4A-43DF-AB28-272F9A8210FB}"/>
              </a:ext>
            </a:extLst>
          </p:cNvPr>
          <p:cNvSpPr/>
          <p:nvPr/>
        </p:nvSpPr>
        <p:spPr>
          <a:xfrm flipV="1">
            <a:off x="0" y="0"/>
            <a:ext cx="9144000" cy="8163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Text Box 7" descr="Title 1">
            <a:extLst>
              <a:ext uri="{FF2B5EF4-FFF2-40B4-BE49-F238E27FC236}">
                <a16:creationId xmlns:a16="http://schemas.microsoft.com/office/drawing/2014/main" xmlns="" id="{828712C3-879D-4CB5-8A39-7C7170F45BD3}"/>
              </a:ext>
            </a:extLst>
          </p:cNvPr>
          <p:cNvSpPr txBox="1">
            <a:spLocks/>
          </p:cNvSpPr>
          <p:nvPr/>
        </p:nvSpPr>
        <p:spPr bwMode="auto">
          <a:xfrm>
            <a:off x="386954" y="251099"/>
            <a:ext cx="5869781" cy="341632"/>
          </a:xfrm>
          <a:prstGeom prst="rect">
            <a:avLst/>
          </a:prstGeom>
          <a:noFill/>
          <a:ln w="76200">
            <a:noFill/>
            <a:miter lim="400000"/>
            <a:headEnd/>
            <a:tailEnd/>
          </a:ln>
          <a:effectLst/>
          <a:scene3d>
            <a:camera prst="orthographicFront"/>
            <a:lightRig rig="threePt" dir="t"/>
          </a:scene3d>
          <a:sp3d/>
        </p:spPr>
        <p:txBody>
          <a:bodyPr lIns="34290" rIns="34290">
            <a:spAutoFit/>
            <a:sp3d extrusionH="57150">
              <a:bevelT w="38100" h="38100"/>
            </a:sp3d>
          </a:bodyPr>
          <a:lstStyle>
            <a:defPPr>
              <a:defRPr lang="pt-BR"/>
            </a:defPPr>
            <a:lvl1pPr algn="ctr" defTabSz="914400" eaLnBrk="1">
              <a:lnSpc>
                <a:spcPct val="90000"/>
              </a:lnSpc>
              <a:defRPr sz="6000" b="0">
                <a:solidFill>
                  <a:srgbClr val="595959"/>
                </a:solidFill>
                <a:latin typeface="Century Gothic" panose="020B0502020202020204" pitchFamily="34" charset="0"/>
                <a:ea typeface="Century Gothic" panose="020B0502020202020204" pitchFamily="34" charset="0"/>
                <a:cs typeface="Century Gothic" panose="020B0502020202020204" pitchFamily="34" charset="0"/>
              </a:defRPr>
            </a:lvl1pPr>
            <a:lvl2pPr marL="742950" indent="-285750" algn="ctr">
              <a:defRPr sz="4400">
                <a:latin typeface="Helvetica Light" charset="0"/>
                <a:ea typeface="Helvetica Light" charset="0"/>
                <a:cs typeface="Helvetica Light" charset="0"/>
              </a:defRPr>
            </a:lvl2pPr>
            <a:lvl3pPr marL="1143000" indent="-228600" algn="ctr">
              <a:defRPr sz="4400">
                <a:latin typeface="Helvetica Light" charset="0"/>
                <a:ea typeface="Helvetica Light" charset="0"/>
                <a:cs typeface="Helvetica Light" charset="0"/>
              </a:defRPr>
            </a:lvl3pPr>
            <a:lvl4pPr marL="1600200" indent="-228600" algn="ctr">
              <a:defRPr sz="4400">
                <a:latin typeface="Helvetica Light" charset="0"/>
                <a:ea typeface="Helvetica Light" charset="0"/>
                <a:cs typeface="Helvetica Light" charset="0"/>
              </a:defRPr>
            </a:lvl4pPr>
            <a:lvl5pPr marL="2057400" indent="-228600" algn="ctr">
              <a:defRPr sz="4400">
                <a:latin typeface="Helvetica Light" charset="0"/>
                <a:ea typeface="Helvetica Light" charset="0"/>
                <a:cs typeface="Helvetica Light" charset="0"/>
              </a:defRPr>
            </a:lvl5pPr>
            <a:lvl6pPr marL="2514600" indent="-228600" algn="ctr" eaLnBrk="0" fontAlgn="base" hangingPunct="0">
              <a:spcBef>
                <a:spcPct val="0"/>
              </a:spcBef>
              <a:spcAft>
                <a:spcPct val="0"/>
              </a:spcAft>
              <a:defRPr sz="4400">
                <a:latin typeface="Helvetica Light" charset="0"/>
                <a:ea typeface="Helvetica Light" charset="0"/>
                <a:cs typeface="Helvetica Light" charset="0"/>
              </a:defRPr>
            </a:lvl6pPr>
            <a:lvl7pPr marL="2971800" indent="-228600" algn="ctr" eaLnBrk="0" fontAlgn="base" hangingPunct="0">
              <a:spcBef>
                <a:spcPct val="0"/>
              </a:spcBef>
              <a:spcAft>
                <a:spcPct val="0"/>
              </a:spcAft>
              <a:defRPr sz="4400">
                <a:latin typeface="Helvetica Light" charset="0"/>
                <a:ea typeface="Helvetica Light" charset="0"/>
                <a:cs typeface="Helvetica Light" charset="0"/>
              </a:defRPr>
            </a:lvl7pPr>
            <a:lvl8pPr marL="3429000" indent="-228600" algn="ctr" eaLnBrk="0" fontAlgn="base" hangingPunct="0">
              <a:spcBef>
                <a:spcPct val="0"/>
              </a:spcBef>
              <a:spcAft>
                <a:spcPct val="0"/>
              </a:spcAft>
              <a:defRPr sz="4400">
                <a:latin typeface="Helvetica Light" charset="0"/>
                <a:ea typeface="Helvetica Light" charset="0"/>
                <a:cs typeface="Helvetica Light" charset="0"/>
              </a:defRPr>
            </a:lvl8pPr>
            <a:lvl9pPr marL="3886200" indent="-228600" algn="ctr" eaLnBrk="0" fontAlgn="base" hangingPunct="0">
              <a:spcBef>
                <a:spcPct val="0"/>
              </a:spcBef>
              <a:spcAft>
                <a:spcPct val="0"/>
              </a:spcAft>
              <a:defRPr sz="4400">
                <a:latin typeface="Helvetica Light" charset="0"/>
                <a:ea typeface="Helvetica Light" charset="0"/>
                <a:cs typeface="Helvetica Light" charset="0"/>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pt-BR" altLang="pt-BR" sz="1800" b="1" i="0" u="none" strike="noStrike" kern="0" cap="none" spc="0" normalizeH="0" baseline="0" noProof="0" dirty="0">
                <a:ln>
                  <a:noFill/>
                </a:ln>
                <a:solidFill>
                  <a:srgbClr val="595959"/>
                </a:solidFill>
                <a:effectLst/>
                <a:uLnTx/>
                <a:uFillTx/>
                <a:cs typeface="Poppins" panose="020B0604020202020204" charset="0"/>
                <a:sym typeface="Century Gothic" panose="020B0502020202020204" pitchFamily="34" charset="0"/>
              </a:rPr>
              <a:t>GESTÃO DE INVESTIMENTOS</a:t>
            </a:r>
          </a:p>
        </p:txBody>
      </p:sp>
      <p:pic>
        <p:nvPicPr>
          <p:cNvPr id="16" name="Picture 6" descr="Imagem 9">
            <a:extLst>
              <a:ext uri="{FF2B5EF4-FFF2-40B4-BE49-F238E27FC236}">
                <a16:creationId xmlns:a16="http://schemas.microsoft.com/office/drawing/2014/main" xmlns="" id="{64F81475-4786-449C-8DEC-D19A7C9C64D8}"/>
              </a:ext>
            </a:extLst>
          </p:cNvPr>
          <p:cNvPicPr>
            <a:picLocks noChangeAspect="1"/>
          </p:cNvPicPr>
          <p:nvPr/>
        </p:nvPicPr>
        <p:blipFill rotWithShape="1">
          <a:blip r:embed="rId2">
            <a:extLst>
              <a:ext uri="{28A0092B-C50C-407E-A947-70E740481C1C}">
                <a14:useLocalDpi xmlns:a14="http://schemas.microsoft.com/office/drawing/2010/main" val="0"/>
              </a:ext>
            </a:extLst>
          </a:blip>
          <a:srcRect t="26783" b="24329"/>
          <a:stretch/>
        </p:blipFill>
        <p:spPr bwMode="auto">
          <a:xfrm>
            <a:off x="7010871" y="0"/>
            <a:ext cx="2133130" cy="782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a:extLst>
              <a:ext uri="{FF2B5EF4-FFF2-40B4-BE49-F238E27FC236}">
                <a16:creationId xmlns:a16="http://schemas.microsoft.com/office/drawing/2014/main" xmlns="" id="{254B6CA4-203E-4FC1-AB92-B62F82347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22537"/>
            <a:ext cx="9144001" cy="262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xmlns="" id="{4BB28F1C-7A94-4217-87ED-20F5684EEB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6404"/>
          <a:stretch/>
        </p:blipFill>
        <p:spPr bwMode="auto">
          <a:xfrm>
            <a:off x="0" y="782053"/>
            <a:ext cx="9144000" cy="436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tângulo 21">
            <a:extLst>
              <a:ext uri="{FF2B5EF4-FFF2-40B4-BE49-F238E27FC236}">
                <a16:creationId xmlns:a16="http://schemas.microsoft.com/office/drawing/2014/main" xmlns="" id="{82DE8F04-7188-4DFD-8F0E-0F97C805C12B}"/>
              </a:ext>
            </a:extLst>
          </p:cNvPr>
          <p:cNvSpPr/>
          <p:nvPr/>
        </p:nvSpPr>
        <p:spPr>
          <a:xfrm>
            <a:off x="120463" y="2971800"/>
            <a:ext cx="6398141" cy="2113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Retângulo 33">
            <a:extLst>
              <a:ext uri="{FF2B5EF4-FFF2-40B4-BE49-F238E27FC236}">
                <a16:creationId xmlns:a16="http://schemas.microsoft.com/office/drawing/2014/main" xmlns="" id="{904BE67E-0219-4A47-8FD4-DE13ED1C6882}"/>
              </a:ext>
            </a:extLst>
          </p:cNvPr>
          <p:cNvSpPr/>
          <p:nvPr/>
        </p:nvSpPr>
        <p:spPr>
          <a:xfrm>
            <a:off x="116326" y="2621118"/>
            <a:ext cx="6398141" cy="315402"/>
          </a:xfrm>
          <a:prstGeom prst="rect">
            <a:avLst/>
          </a:prstGeom>
          <a:solidFill>
            <a:schemeClr val="tx1">
              <a:lumMod val="65000"/>
              <a:lumOff val="3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 Box 1" descr="Retângulo 7">
            <a:extLst>
              <a:ext uri="{FF2B5EF4-FFF2-40B4-BE49-F238E27FC236}">
                <a16:creationId xmlns:a16="http://schemas.microsoft.com/office/drawing/2014/main" xmlns="" id="{B958980F-59FB-4703-B99D-D40967DC30CC}"/>
              </a:ext>
            </a:extLst>
          </p:cNvPr>
          <p:cNvSpPr txBox="1">
            <a:spLocks/>
          </p:cNvSpPr>
          <p:nvPr/>
        </p:nvSpPr>
        <p:spPr bwMode="auto">
          <a:xfrm>
            <a:off x="1692089" y="2645961"/>
            <a:ext cx="3312053" cy="300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altLang="pt-BR" sz="135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Poppins" panose="020B0604020202020204" charset="0"/>
                <a:cs typeface="Poppins" panose="020B0604020202020204" charset="0"/>
                <a:sym typeface="Calibri" panose="020F0502020204030204" pitchFamily="34" charset="0"/>
              </a:rPr>
              <a:t>ARQUITETURA ABERTA DE GESTORES</a:t>
            </a:r>
            <a:endParaRPr kumimoji="0" lang="pt-BR" altLang="pt-BR"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Poppins" panose="020B0604020202020204" charset="0"/>
              <a:cs typeface="Poppins" panose="020B0604020202020204" charset="0"/>
              <a:sym typeface="Calibri" panose="020F0502020204030204" pitchFamily="34" charset="0"/>
            </a:endParaRPr>
          </a:p>
        </p:txBody>
      </p:sp>
      <p:sp>
        <p:nvSpPr>
          <p:cNvPr id="43" name="Retângulo 42">
            <a:extLst>
              <a:ext uri="{FF2B5EF4-FFF2-40B4-BE49-F238E27FC236}">
                <a16:creationId xmlns:a16="http://schemas.microsoft.com/office/drawing/2014/main" xmlns="" id="{22D8FBBD-CCA8-489B-82FE-B5D1D65B8221}"/>
              </a:ext>
            </a:extLst>
          </p:cNvPr>
          <p:cNvSpPr/>
          <p:nvPr/>
        </p:nvSpPr>
        <p:spPr>
          <a:xfrm>
            <a:off x="116326" y="848721"/>
            <a:ext cx="8907354" cy="1734068"/>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4" name="Text Box 1" descr="Retângulo 7">
            <a:extLst>
              <a:ext uri="{FF2B5EF4-FFF2-40B4-BE49-F238E27FC236}">
                <a16:creationId xmlns:a16="http://schemas.microsoft.com/office/drawing/2014/main" xmlns="" id="{4D9BA237-347F-46D3-AC27-E83389294CA0}"/>
              </a:ext>
            </a:extLst>
          </p:cNvPr>
          <p:cNvSpPr txBox="1">
            <a:spLocks/>
          </p:cNvSpPr>
          <p:nvPr/>
        </p:nvSpPr>
        <p:spPr bwMode="auto">
          <a:xfrm>
            <a:off x="255678" y="1719159"/>
            <a:ext cx="2641349" cy="692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altLang="pt-BR" sz="1950" b="1" i="0" u="none" strike="noStrike" kern="0" cap="none" spc="0" normalizeH="0" baseline="0" noProof="0" dirty="0">
                <a:ln>
                  <a:noFill/>
                </a:ln>
                <a:solidFill>
                  <a:srgbClr val="18171D">
                    <a:lumMod val="85000"/>
                    <a:lumOff val="15000"/>
                  </a:srgbClr>
                </a:solidFill>
                <a:effectLst/>
                <a:uLnTx/>
                <a:uFillTx/>
                <a:latin typeface="Poppins" panose="020B0604020202020204" charset="0"/>
                <a:cs typeface="Poppins" panose="020B0604020202020204" charset="0"/>
                <a:sym typeface="Calibri" panose="020F0502020204030204" pitchFamily="34" charset="0"/>
              </a:rPr>
              <a:t>Estrutura proprietária</a:t>
            </a:r>
          </a:p>
        </p:txBody>
      </p:sp>
      <p:sp>
        <p:nvSpPr>
          <p:cNvPr id="45" name="Text Box 1" descr="Retângulo 7">
            <a:extLst>
              <a:ext uri="{FF2B5EF4-FFF2-40B4-BE49-F238E27FC236}">
                <a16:creationId xmlns:a16="http://schemas.microsoft.com/office/drawing/2014/main" xmlns="" id="{3F632B76-9FFE-43F6-BECA-D05374251BF6}"/>
              </a:ext>
            </a:extLst>
          </p:cNvPr>
          <p:cNvSpPr txBox="1">
            <a:spLocks/>
          </p:cNvSpPr>
          <p:nvPr/>
        </p:nvSpPr>
        <p:spPr bwMode="auto">
          <a:xfrm>
            <a:off x="3074706" y="821165"/>
            <a:ext cx="5813617" cy="1769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pt-BR" altLang="pt-BR" sz="1125" b="0" i="0" u="none" strike="noStrike" kern="0" cap="none" spc="0" normalizeH="0" baseline="0" noProof="0" dirty="0">
                <a:ln>
                  <a:noFill/>
                </a:ln>
                <a:solidFill>
                  <a:srgbClr val="18171D">
                    <a:lumMod val="85000"/>
                    <a:lumOff val="15000"/>
                  </a:srgbClr>
                </a:solidFill>
                <a:effectLst/>
                <a:uLnTx/>
                <a:uFillTx/>
                <a:latin typeface="Poppins Light" panose="020B0604020202020204" charset="0"/>
                <a:cs typeface="Poppins Light" panose="020B0604020202020204" charset="0"/>
                <a:sym typeface="Calibri" panose="020F0502020204030204" pitchFamily="34" charset="0"/>
              </a:rPr>
              <a:t>Comitê de Investimentos</a:t>
            </a: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pt-BR" altLang="pt-BR" sz="1125" b="0" i="0" u="none" strike="noStrike" kern="0" cap="none" spc="0" normalizeH="0" baseline="0" noProof="0" dirty="0">
                <a:ln>
                  <a:noFill/>
                </a:ln>
                <a:solidFill>
                  <a:srgbClr val="18171D">
                    <a:lumMod val="85000"/>
                    <a:lumOff val="15000"/>
                  </a:srgbClr>
                </a:solidFill>
                <a:effectLst/>
                <a:uLnTx/>
                <a:uFillTx/>
                <a:latin typeface="Poppins Light" panose="020B0604020202020204" charset="0"/>
                <a:cs typeface="Poppins Light" panose="020B0604020202020204" charset="0"/>
                <a:sym typeface="Calibri" panose="020F0502020204030204" pitchFamily="34" charset="0"/>
              </a:rPr>
              <a:t>Definição de políticas de investimentos</a:t>
            </a: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pt-BR" altLang="pt-BR" sz="1125" b="0" i="0" u="none" strike="noStrike" kern="0" cap="none" spc="0" normalizeH="0" baseline="0" noProof="0" dirty="0">
                <a:ln>
                  <a:noFill/>
                </a:ln>
                <a:solidFill>
                  <a:srgbClr val="18171D">
                    <a:lumMod val="85000"/>
                    <a:lumOff val="15000"/>
                  </a:srgbClr>
                </a:solidFill>
                <a:effectLst/>
                <a:uLnTx/>
                <a:uFillTx/>
                <a:latin typeface="Poppins Light" panose="020B0604020202020204" charset="0"/>
                <a:cs typeface="Poppins Light" panose="020B0604020202020204" charset="0"/>
                <a:sym typeface="Calibri" panose="020F0502020204030204" pitchFamily="34" charset="0"/>
              </a:rPr>
              <a:t>Seleção e avaliação de gestores</a:t>
            </a: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pt-BR" altLang="pt-BR" sz="1125" b="0" i="0" u="none" strike="noStrike" kern="0" cap="none" spc="0" normalizeH="0" baseline="0" noProof="0" dirty="0">
                <a:ln>
                  <a:noFill/>
                </a:ln>
                <a:solidFill>
                  <a:srgbClr val="18171D">
                    <a:lumMod val="85000"/>
                    <a:lumOff val="15000"/>
                  </a:srgbClr>
                </a:solidFill>
                <a:effectLst/>
                <a:uLnTx/>
                <a:uFillTx/>
                <a:latin typeface="Poppins Light" panose="020B0604020202020204" charset="0"/>
                <a:cs typeface="Poppins Light" panose="020B0604020202020204" charset="0"/>
                <a:sym typeface="Calibri" panose="020F0502020204030204" pitchFamily="34" charset="0"/>
              </a:rPr>
              <a:t>Estratégias de alocação</a:t>
            </a:r>
          </a:p>
          <a:p>
            <a:pPr marL="0" marR="0" lvl="0" indent="0" algn="l" defTabSz="914400" rtl="0" eaLnBrk="1" fontAlgn="auto" latinLnBrk="0" hangingPunct="1">
              <a:lnSpc>
                <a:spcPct val="200000"/>
              </a:lnSpc>
              <a:spcBef>
                <a:spcPts val="0"/>
              </a:spcBef>
              <a:spcAft>
                <a:spcPts val="0"/>
              </a:spcAft>
              <a:buClr>
                <a:srgbClr val="000000"/>
              </a:buClr>
              <a:buSzTx/>
              <a:buFont typeface="Arial"/>
              <a:buNone/>
              <a:tabLst/>
              <a:defRPr/>
            </a:pPr>
            <a:r>
              <a:rPr kumimoji="0" lang="pt-BR" altLang="pt-BR" sz="1125" b="0" i="0" u="none" strike="noStrike" kern="0" cap="none" spc="0" normalizeH="0" baseline="0" noProof="0" dirty="0">
                <a:ln>
                  <a:noFill/>
                </a:ln>
                <a:solidFill>
                  <a:srgbClr val="18171D">
                    <a:lumMod val="85000"/>
                    <a:lumOff val="15000"/>
                  </a:srgbClr>
                </a:solidFill>
                <a:effectLst/>
                <a:uLnTx/>
                <a:uFillTx/>
                <a:latin typeface="Poppins Light" panose="020B0604020202020204" charset="0"/>
                <a:cs typeface="Poppins Light" panose="020B0604020202020204" charset="0"/>
                <a:sym typeface="Calibri" panose="020F0502020204030204" pitchFamily="34" charset="0"/>
              </a:rPr>
              <a:t>Acompanhamento de performance</a:t>
            </a:r>
          </a:p>
        </p:txBody>
      </p:sp>
      <p:pic>
        <p:nvPicPr>
          <p:cNvPr id="46" name="Gráfico 45" descr="Debate de grupo">
            <a:extLst>
              <a:ext uri="{FF2B5EF4-FFF2-40B4-BE49-F238E27FC236}">
                <a16:creationId xmlns:a16="http://schemas.microsoft.com/office/drawing/2014/main" xmlns="" id="{E9E0CA52-57BE-4DE9-AA1A-C7393FAC81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81361" y="960321"/>
            <a:ext cx="789982" cy="789982"/>
          </a:xfrm>
          <a:prstGeom prst="rect">
            <a:avLst/>
          </a:prstGeom>
        </p:spPr>
      </p:pic>
      <p:cxnSp>
        <p:nvCxnSpPr>
          <p:cNvPr id="47" name="Conector reto 46">
            <a:extLst>
              <a:ext uri="{FF2B5EF4-FFF2-40B4-BE49-F238E27FC236}">
                <a16:creationId xmlns:a16="http://schemas.microsoft.com/office/drawing/2014/main" xmlns="" id="{D1CDBE56-0635-4BA8-A07F-8E0F975F5B81}"/>
              </a:ext>
            </a:extLst>
          </p:cNvPr>
          <p:cNvCxnSpPr>
            <a:cxnSpLocks/>
          </p:cNvCxnSpPr>
          <p:nvPr/>
        </p:nvCxnSpPr>
        <p:spPr>
          <a:xfrm>
            <a:off x="3128066" y="1239296"/>
            <a:ext cx="274935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8" name="Imagem 47" descr="Logotipo, Calendário&#10;&#10;Descrição gerada automaticamente">
            <a:extLst>
              <a:ext uri="{FF2B5EF4-FFF2-40B4-BE49-F238E27FC236}">
                <a16:creationId xmlns:a16="http://schemas.microsoft.com/office/drawing/2014/main" xmlns="" id="{25E2F9E5-4D4F-4F74-8FD0-4DA9EAD8B9C5}"/>
              </a:ext>
            </a:extLst>
          </p:cNvPr>
          <p:cNvPicPr>
            <a:picLocks noChangeAspect="1"/>
          </p:cNvPicPr>
          <p:nvPr/>
        </p:nvPicPr>
        <p:blipFill>
          <a:blip r:embed="rId7"/>
          <a:stretch>
            <a:fillRect/>
          </a:stretch>
        </p:blipFill>
        <p:spPr>
          <a:xfrm>
            <a:off x="6348053" y="843302"/>
            <a:ext cx="2136869" cy="1733959"/>
          </a:xfrm>
          <a:prstGeom prst="rect">
            <a:avLst/>
          </a:prstGeom>
        </p:spPr>
      </p:pic>
      <p:cxnSp>
        <p:nvCxnSpPr>
          <p:cNvPr id="49" name="Conector reto 48">
            <a:extLst>
              <a:ext uri="{FF2B5EF4-FFF2-40B4-BE49-F238E27FC236}">
                <a16:creationId xmlns:a16="http://schemas.microsoft.com/office/drawing/2014/main" xmlns="" id="{539D1E93-E6D6-42F9-BDF9-88B2697A148E}"/>
              </a:ext>
            </a:extLst>
          </p:cNvPr>
          <p:cNvCxnSpPr>
            <a:cxnSpLocks/>
          </p:cNvCxnSpPr>
          <p:nvPr/>
        </p:nvCxnSpPr>
        <p:spPr>
          <a:xfrm>
            <a:off x="3142680" y="1579586"/>
            <a:ext cx="274935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Conector reto 49">
            <a:extLst>
              <a:ext uri="{FF2B5EF4-FFF2-40B4-BE49-F238E27FC236}">
                <a16:creationId xmlns:a16="http://schemas.microsoft.com/office/drawing/2014/main" xmlns="" id="{7DE919BD-06AD-4490-9707-7000C949529A}"/>
              </a:ext>
            </a:extLst>
          </p:cNvPr>
          <p:cNvCxnSpPr>
            <a:cxnSpLocks/>
          </p:cNvCxnSpPr>
          <p:nvPr/>
        </p:nvCxnSpPr>
        <p:spPr>
          <a:xfrm>
            <a:off x="3144768" y="1932402"/>
            <a:ext cx="274935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Conector reto 50">
            <a:extLst>
              <a:ext uri="{FF2B5EF4-FFF2-40B4-BE49-F238E27FC236}">
                <a16:creationId xmlns:a16="http://schemas.microsoft.com/office/drawing/2014/main" xmlns="" id="{9157D304-30E9-493F-8EE1-4EF8FB2E6417}"/>
              </a:ext>
            </a:extLst>
          </p:cNvPr>
          <p:cNvCxnSpPr>
            <a:cxnSpLocks/>
          </p:cNvCxnSpPr>
          <p:nvPr/>
        </p:nvCxnSpPr>
        <p:spPr>
          <a:xfrm>
            <a:off x="3146661" y="2283130"/>
            <a:ext cx="2749356"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1" name="Agrupar 20">
            <a:extLst>
              <a:ext uri="{FF2B5EF4-FFF2-40B4-BE49-F238E27FC236}">
                <a16:creationId xmlns:a16="http://schemas.microsoft.com/office/drawing/2014/main" xmlns="" id="{751BF5F9-3BE9-49F1-B553-695039CCC206}"/>
              </a:ext>
            </a:extLst>
          </p:cNvPr>
          <p:cNvGrpSpPr/>
          <p:nvPr/>
        </p:nvGrpSpPr>
        <p:grpSpPr>
          <a:xfrm>
            <a:off x="430377" y="3071860"/>
            <a:ext cx="5765649" cy="1096980"/>
            <a:chOff x="239877" y="2908162"/>
            <a:chExt cx="5952741" cy="1259843"/>
          </a:xfrm>
        </p:grpSpPr>
        <p:pic>
          <p:nvPicPr>
            <p:cNvPr id="23" name="Imagem 22">
              <a:extLst>
                <a:ext uri="{FF2B5EF4-FFF2-40B4-BE49-F238E27FC236}">
                  <a16:creationId xmlns:a16="http://schemas.microsoft.com/office/drawing/2014/main" xmlns="" id="{B4B74454-15C3-4D09-A05C-DF20F6BD1D64}"/>
                </a:ext>
              </a:extLst>
            </p:cNvPr>
            <p:cNvPicPr>
              <a:picLocks noChangeAspect="1"/>
            </p:cNvPicPr>
            <p:nvPr/>
          </p:nvPicPr>
          <p:blipFill>
            <a:blip r:embed="rId8"/>
            <a:stretch>
              <a:fillRect/>
            </a:stretch>
          </p:blipFill>
          <p:spPr>
            <a:xfrm>
              <a:off x="523750" y="3255762"/>
              <a:ext cx="1816051" cy="447377"/>
            </a:xfrm>
            <a:prstGeom prst="rect">
              <a:avLst/>
            </a:prstGeom>
          </p:spPr>
        </p:pic>
        <p:pic>
          <p:nvPicPr>
            <p:cNvPr id="24" name="Imagem 23">
              <a:extLst>
                <a:ext uri="{FF2B5EF4-FFF2-40B4-BE49-F238E27FC236}">
                  <a16:creationId xmlns:a16="http://schemas.microsoft.com/office/drawing/2014/main" xmlns="" id="{C6CA8D36-021A-4BF0-AB2D-886806819DF7}"/>
                </a:ext>
              </a:extLst>
            </p:cNvPr>
            <p:cNvPicPr>
              <a:picLocks noChangeAspect="1"/>
            </p:cNvPicPr>
            <p:nvPr/>
          </p:nvPicPr>
          <p:blipFill>
            <a:blip r:embed="rId9"/>
            <a:stretch>
              <a:fillRect/>
            </a:stretch>
          </p:blipFill>
          <p:spPr>
            <a:xfrm>
              <a:off x="2460884" y="3275120"/>
              <a:ext cx="1239012" cy="400683"/>
            </a:xfrm>
            <a:prstGeom prst="rect">
              <a:avLst/>
            </a:prstGeom>
          </p:spPr>
        </p:pic>
        <p:pic>
          <p:nvPicPr>
            <p:cNvPr id="37" name="Imagem 36">
              <a:extLst>
                <a:ext uri="{FF2B5EF4-FFF2-40B4-BE49-F238E27FC236}">
                  <a16:creationId xmlns:a16="http://schemas.microsoft.com/office/drawing/2014/main" xmlns="" id="{51290ECB-072F-44D9-89F4-2A44D8352F55}"/>
                </a:ext>
              </a:extLst>
            </p:cNvPr>
            <p:cNvPicPr>
              <a:picLocks noChangeAspect="1"/>
            </p:cNvPicPr>
            <p:nvPr/>
          </p:nvPicPr>
          <p:blipFill rotWithShape="1">
            <a:blip r:embed="rId10"/>
            <a:srcRect l="42628" b="75308"/>
            <a:stretch/>
          </p:blipFill>
          <p:spPr>
            <a:xfrm>
              <a:off x="3827702" y="3345223"/>
              <a:ext cx="1830661" cy="279818"/>
            </a:xfrm>
            <a:prstGeom prst="rect">
              <a:avLst/>
            </a:prstGeom>
          </p:spPr>
        </p:pic>
        <p:pic>
          <p:nvPicPr>
            <p:cNvPr id="3" name="Imagem 2">
              <a:extLst>
                <a:ext uri="{FF2B5EF4-FFF2-40B4-BE49-F238E27FC236}">
                  <a16:creationId xmlns:a16="http://schemas.microsoft.com/office/drawing/2014/main" xmlns="" id="{679115BF-B959-44D5-A7EA-64205C2F7637}"/>
                </a:ext>
              </a:extLst>
            </p:cNvPr>
            <p:cNvPicPr>
              <a:picLocks noChangeAspect="1"/>
            </p:cNvPicPr>
            <p:nvPr/>
          </p:nvPicPr>
          <p:blipFill rotWithShape="1">
            <a:blip r:embed="rId11"/>
            <a:srcRect t="38455" b="34900"/>
            <a:stretch/>
          </p:blipFill>
          <p:spPr>
            <a:xfrm>
              <a:off x="239877" y="3820077"/>
              <a:ext cx="965372" cy="253793"/>
            </a:xfrm>
            <a:prstGeom prst="rect">
              <a:avLst/>
            </a:prstGeom>
          </p:spPr>
        </p:pic>
        <p:pic>
          <p:nvPicPr>
            <p:cNvPr id="38" name="Imagem 37">
              <a:extLst>
                <a:ext uri="{FF2B5EF4-FFF2-40B4-BE49-F238E27FC236}">
                  <a16:creationId xmlns:a16="http://schemas.microsoft.com/office/drawing/2014/main" xmlns="" id="{425373FB-A5C8-42E9-AA08-F20D2D2C2287}"/>
                </a:ext>
              </a:extLst>
            </p:cNvPr>
            <p:cNvPicPr>
              <a:picLocks noChangeAspect="1"/>
            </p:cNvPicPr>
            <p:nvPr/>
          </p:nvPicPr>
          <p:blipFill rotWithShape="1">
            <a:blip r:embed="rId12"/>
            <a:srcRect l="33460" t="10659" r="35472" b="12075"/>
            <a:stretch/>
          </p:blipFill>
          <p:spPr>
            <a:xfrm>
              <a:off x="1316963" y="3810096"/>
              <a:ext cx="361221" cy="299660"/>
            </a:xfrm>
            <a:prstGeom prst="rect">
              <a:avLst/>
            </a:prstGeom>
          </p:spPr>
        </p:pic>
        <p:pic>
          <p:nvPicPr>
            <p:cNvPr id="5" name="Imagem 4">
              <a:extLst>
                <a:ext uri="{FF2B5EF4-FFF2-40B4-BE49-F238E27FC236}">
                  <a16:creationId xmlns:a16="http://schemas.microsoft.com/office/drawing/2014/main" xmlns="" id="{9C19C26D-FEB3-4C77-BBD8-E170796B3DE5}"/>
                </a:ext>
              </a:extLst>
            </p:cNvPr>
            <p:cNvPicPr>
              <a:picLocks noChangeAspect="1"/>
            </p:cNvPicPr>
            <p:nvPr/>
          </p:nvPicPr>
          <p:blipFill>
            <a:blip r:embed="rId13"/>
            <a:stretch>
              <a:fillRect/>
            </a:stretch>
          </p:blipFill>
          <p:spPr>
            <a:xfrm>
              <a:off x="1818798" y="3844225"/>
              <a:ext cx="844680" cy="306337"/>
            </a:xfrm>
            <a:prstGeom prst="rect">
              <a:avLst/>
            </a:prstGeom>
          </p:spPr>
        </p:pic>
        <p:pic>
          <p:nvPicPr>
            <p:cNvPr id="39" name="Imagem 38">
              <a:extLst>
                <a:ext uri="{FF2B5EF4-FFF2-40B4-BE49-F238E27FC236}">
                  <a16:creationId xmlns:a16="http://schemas.microsoft.com/office/drawing/2014/main" xmlns="" id="{DE646E27-F76C-4F09-AB18-3B2C57B0CA4F}"/>
                </a:ext>
              </a:extLst>
            </p:cNvPr>
            <p:cNvPicPr>
              <a:picLocks noChangeAspect="1"/>
            </p:cNvPicPr>
            <p:nvPr/>
          </p:nvPicPr>
          <p:blipFill>
            <a:blip r:embed="rId14"/>
            <a:stretch>
              <a:fillRect/>
            </a:stretch>
          </p:blipFill>
          <p:spPr>
            <a:xfrm>
              <a:off x="2740196" y="3747795"/>
              <a:ext cx="840038" cy="400683"/>
            </a:xfrm>
            <a:prstGeom prst="rect">
              <a:avLst/>
            </a:prstGeom>
          </p:spPr>
        </p:pic>
        <p:pic>
          <p:nvPicPr>
            <p:cNvPr id="7" name="Imagem 6">
              <a:extLst>
                <a:ext uri="{FF2B5EF4-FFF2-40B4-BE49-F238E27FC236}">
                  <a16:creationId xmlns:a16="http://schemas.microsoft.com/office/drawing/2014/main" xmlns="" id="{A8AD1EDE-A178-4BDD-8E3D-FC992C9B37BA}"/>
                </a:ext>
              </a:extLst>
            </p:cNvPr>
            <p:cNvPicPr>
              <a:picLocks noChangeAspect="1"/>
            </p:cNvPicPr>
            <p:nvPr/>
          </p:nvPicPr>
          <p:blipFill>
            <a:blip r:embed="rId15"/>
            <a:stretch>
              <a:fillRect/>
            </a:stretch>
          </p:blipFill>
          <p:spPr>
            <a:xfrm>
              <a:off x="3679898" y="3843019"/>
              <a:ext cx="318527" cy="314280"/>
            </a:xfrm>
            <a:prstGeom prst="rect">
              <a:avLst/>
            </a:prstGeom>
          </p:spPr>
        </p:pic>
        <p:pic>
          <p:nvPicPr>
            <p:cNvPr id="12" name="Imagem 11">
              <a:extLst>
                <a:ext uri="{FF2B5EF4-FFF2-40B4-BE49-F238E27FC236}">
                  <a16:creationId xmlns:a16="http://schemas.microsoft.com/office/drawing/2014/main" xmlns="" id="{9FE66B26-C160-4547-8587-2C34C0D40BD1}"/>
                </a:ext>
              </a:extLst>
            </p:cNvPr>
            <p:cNvPicPr>
              <a:picLocks noChangeAspect="1"/>
            </p:cNvPicPr>
            <p:nvPr/>
          </p:nvPicPr>
          <p:blipFill rotWithShape="1">
            <a:blip r:embed="rId16"/>
            <a:srcRect t="31524" b="28540"/>
            <a:stretch/>
          </p:blipFill>
          <p:spPr>
            <a:xfrm>
              <a:off x="4112628" y="3865185"/>
              <a:ext cx="1229571" cy="268810"/>
            </a:xfrm>
            <a:prstGeom prst="rect">
              <a:avLst/>
            </a:prstGeom>
          </p:spPr>
        </p:pic>
        <p:pic>
          <p:nvPicPr>
            <p:cNvPr id="15" name="Imagem 14">
              <a:extLst>
                <a:ext uri="{FF2B5EF4-FFF2-40B4-BE49-F238E27FC236}">
                  <a16:creationId xmlns:a16="http://schemas.microsoft.com/office/drawing/2014/main" xmlns="" id="{F6E6D6C9-A91F-4F4E-B057-A71606822DBC}"/>
                </a:ext>
              </a:extLst>
            </p:cNvPr>
            <p:cNvPicPr>
              <a:picLocks noChangeAspect="1"/>
            </p:cNvPicPr>
            <p:nvPr/>
          </p:nvPicPr>
          <p:blipFill>
            <a:blip r:embed="rId17"/>
            <a:stretch>
              <a:fillRect/>
            </a:stretch>
          </p:blipFill>
          <p:spPr>
            <a:xfrm>
              <a:off x="5440690" y="3833709"/>
              <a:ext cx="667041" cy="334296"/>
            </a:xfrm>
            <a:prstGeom prst="rect">
              <a:avLst/>
            </a:prstGeom>
          </p:spPr>
        </p:pic>
        <p:sp>
          <p:nvSpPr>
            <p:cNvPr id="54" name="Rectangle 8">
              <a:hlinkClick r:id="" action="ppaction://noaction"/>
              <a:extLst>
                <a:ext uri="{FF2B5EF4-FFF2-40B4-BE49-F238E27FC236}">
                  <a16:creationId xmlns:a16="http://schemas.microsoft.com/office/drawing/2014/main" xmlns="" id="{18A601A8-3F7F-45D1-B34E-9139AA200FE6}"/>
                </a:ext>
              </a:extLst>
            </p:cNvPr>
            <p:cNvSpPr>
              <a:spLocks noChangeArrowheads="1"/>
            </p:cNvSpPr>
            <p:nvPr/>
          </p:nvSpPr>
          <p:spPr bwMode="auto">
            <a:xfrm>
              <a:off x="1749300" y="2908162"/>
              <a:ext cx="2842325" cy="371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altLang="pt-BR" sz="1500" b="1" i="0" u="none" strike="noStrike" kern="0" cap="none" spc="0" normalizeH="0" baseline="0" noProof="0" dirty="0">
                  <a:ln>
                    <a:noFill/>
                  </a:ln>
                  <a:solidFill>
                    <a:srgbClr val="81C729">
                      <a:lumMod val="50000"/>
                    </a:srgbClr>
                  </a:solidFill>
                  <a:effectLst/>
                  <a:uLnTx/>
                  <a:uFillTx/>
                  <a:latin typeface="Century Gothic" panose="020B0502020202020204" pitchFamily="34" charset="0"/>
                  <a:cs typeface="Helvetica" panose="020B0604020202020204" pitchFamily="34" charset="0"/>
                  <a:sym typeface="Helvetica" panose="020B0604020202020204" pitchFamily="34" charset="0"/>
                </a:rPr>
                <a:t>Fund </a:t>
              </a:r>
              <a:r>
                <a:rPr kumimoji="0" lang="pt-BR" altLang="pt-BR" sz="1500" b="1" i="0" u="none" strike="noStrike" kern="0" cap="none" spc="0" normalizeH="0" baseline="0" noProof="0" dirty="0" err="1">
                  <a:ln>
                    <a:noFill/>
                  </a:ln>
                  <a:solidFill>
                    <a:srgbClr val="81C729">
                      <a:lumMod val="50000"/>
                    </a:srgbClr>
                  </a:solidFill>
                  <a:effectLst/>
                  <a:uLnTx/>
                  <a:uFillTx/>
                  <a:latin typeface="Century Gothic" panose="020B0502020202020204" pitchFamily="34" charset="0"/>
                  <a:cs typeface="Helvetica" panose="020B0604020202020204" pitchFamily="34" charset="0"/>
                  <a:sym typeface="Helvetica" panose="020B0604020202020204" pitchFamily="34" charset="0"/>
                </a:rPr>
                <a:t>of</a:t>
              </a:r>
              <a:r>
                <a:rPr kumimoji="0" lang="pt-BR" altLang="pt-BR" sz="1500" b="1" i="0" u="none" strike="noStrike" kern="0" cap="none" spc="0" normalizeH="0" baseline="0" noProof="0" dirty="0">
                  <a:ln>
                    <a:noFill/>
                  </a:ln>
                  <a:solidFill>
                    <a:srgbClr val="81C729">
                      <a:lumMod val="50000"/>
                    </a:srgbClr>
                  </a:solidFill>
                  <a:effectLst/>
                  <a:uLnTx/>
                  <a:uFillTx/>
                  <a:latin typeface="Century Gothic" panose="020B0502020202020204" pitchFamily="34" charset="0"/>
                  <a:cs typeface="Helvetica" panose="020B0604020202020204" pitchFamily="34" charset="0"/>
                  <a:sym typeface="Helvetica" panose="020B0604020202020204" pitchFamily="34" charset="0"/>
                </a:rPr>
                <a:t> </a:t>
              </a:r>
              <a:r>
                <a:rPr kumimoji="0" lang="pt-BR" altLang="pt-BR" sz="1500" b="1" i="0" u="none" strike="noStrike" kern="0" cap="none" spc="0" normalizeH="0" baseline="0" noProof="0" dirty="0" err="1">
                  <a:ln>
                    <a:noFill/>
                  </a:ln>
                  <a:solidFill>
                    <a:srgbClr val="81C729">
                      <a:lumMod val="50000"/>
                    </a:srgbClr>
                  </a:solidFill>
                  <a:effectLst/>
                  <a:uLnTx/>
                  <a:uFillTx/>
                  <a:latin typeface="Century Gothic" panose="020B0502020202020204" pitchFamily="34" charset="0"/>
                  <a:cs typeface="Helvetica" panose="020B0604020202020204" pitchFamily="34" charset="0"/>
                  <a:sym typeface="Helvetica" panose="020B0604020202020204" pitchFamily="34" charset="0"/>
                </a:rPr>
                <a:t>Funds</a:t>
              </a:r>
              <a:r>
                <a:rPr kumimoji="0" lang="pt-BR" altLang="pt-BR" sz="1500" b="1" i="0" u="none" strike="noStrike" kern="0" cap="none" spc="0" normalizeH="0" baseline="0" noProof="0" dirty="0">
                  <a:ln>
                    <a:noFill/>
                  </a:ln>
                  <a:solidFill>
                    <a:srgbClr val="81C729">
                      <a:lumMod val="50000"/>
                    </a:srgbClr>
                  </a:solidFill>
                  <a:effectLst/>
                  <a:uLnTx/>
                  <a:uFillTx/>
                  <a:latin typeface="Century Gothic" panose="020B0502020202020204" pitchFamily="34" charset="0"/>
                  <a:cs typeface="Helvetica" panose="020B0604020202020204" pitchFamily="34" charset="0"/>
                  <a:sym typeface="Helvetica" panose="020B0604020202020204" pitchFamily="34" charset="0"/>
                </a:rPr>
                <a:t> - FOF</a:t>
              </a:r>
            </a:p>
          </p:txBody>
        </p:sp>
        <p:cxnSp>
          <p:nvCxnSpPr>
            <p:cNvPr id="55" name="Conector reto 54">
              <a:extLst>
                <a:ext uri="{FF2B5EF4-FFF2-40B4-BE49-F238E27FC236}">
                  <a16:creationId xmlns:a16="http://schemas.microsoft.com/office/drawing/2014/main" xmlns="" id="{458CA4BE-B04A-4C74-978F-B8AE11921DBA}"/>
                </a:ext>
              </a:extLst>
            </p:cNvPr>
            <p:cNvCxnSpPr>
              <a:cxnSpLocks/>
            </p:cNvCxnSpPr>
            <p:nvPr/>
          </p:nvCxnSpPr>
          <p:spPr>
            <a:xfrm>
              <a:off x="285922" y="3190271"/>
              <a:ext cx="1816051"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Conector reto 55">
              <a:extLst>
                <a:ext uri="{FF2B5EF4-FFF2-40B4-BE49-F238E27FC236}">
                  <a16:creationId xmlns:a16="http://schemas.microsoft.com/office/drawing/2014/main" xmlns="" id="{887D6F65-A0A5-4351-9AF2-681E76568999}"/>
                </a:ext>
              </a:extLst>
            </p:cNvPr>
            <p:cNvCxnSpPr>
              <a:cxnSpLocks/>
            </p:cNvCxnSpPr>
            <p:nvPr/>
          </p:nvCxnSpPr>
          <p:spPr>
            <a:xfrm>
              <a:off x="288647" y="3188009"/>
              <a:ext cx="0" cy="95900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Conector reto 56">
              <a:extLst>
                <a:ext uri="{FF2B5EF4-FFF2-40B4-BE49-F238E27FC236}">
                  <a16:creationId xmlns:a16="http://schemas.microsoft.com/office/drawing/2014/main" xmlns="" id="{5CA1F5A0-1D0B-46B5-BAA1-4234ABBD1146}"/>
                </a:ext>
              </a:extLst>
            </p:cNvPr>
            <p:cNvCxnSpPr>
              <a:cxnSpLocks/>
            </p:cNvCxnSpPr>
            <p:nvPr/>
          </p:nvCxnSpPr>
          <p:spPr>
            <a:xfrm flipV="1">
              <a:off x="4231527" y="3187925"/>
              <a:ext cx="1961091" cy="111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Conector reto 57">
              <a:extLst>
                <a:ext uri="{FF2B5EF4-FFF2-40B4-BE49-F238E27FC236}">
                  <a16:creationId xmlns:a16="http://schemas.microsoft.com/office/drawing/2014/main" xmlns="" id="{3A37D985-7E55-485F-AFE8-C55F9862D095}"/>
                </a:ext>
              </a:extLst>
            </p:cNvPr>
            <p:cNvCxnSpPr>
              <a:cxnSpLocks/>
            </p:cNvCxnSpPr>
            <p:nvPr/>
          </p:nvCxnSpPr>
          <p:spPr>
            <a:xfrm>
              <a:off x="6191099" y="3185661"/>
              <a:ext cx="0" cy="959006"/>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5" name="Agrupar 24">
            <a:extLst>
              <a:ext uri="{FF2B5EF4-FFF2-40B4-BE49-F238E27FC236}">
                <a16:creationId xmlns:a16="http://schemas.microsoft.com/office/drawing/2014/main" xmlns="" id="{226EC2B7-347D-45A5-99DD-CED7EF5EBF81}"/>
              </a:ext>
            </a:extLst>
          </p:cNvPr>
          <p:cNvGrpSpPr/>
          <p:nvPr/>
        </p:nvGrpSpPr>
        <p:grpSpPr>
          <a:xfrm>
            <a:off x="1978723" y="4252345"/>
            <a:ext cx="2536824" cy="707340"/>
            <a:chOff x="1759747" y="4187450"/>
            <a:chExt cx="2842325" cy="859125"/>
          </a:xfrm>
        </p:grpSpPr>
        <p:pic>
          <p:nvPicPr>
            <p:cNvPr id="26" name="Imagem 25">
              <a:extLst>
                <a:ext uri="{FF2B5EF4-FFF2-40B4-BE49-F238E27FC236}">
                  <a16:creationId xmlns:a16="http://schemas.microsoft.com/office/drawing/2014/main" xmlns="" id="{32C4C751-6885-4560-B26E-D232E22B61EB}"/>
                </a:ext>
              </a:extLst>
            </p:cNvPr>
            <p:cNvPicPr>
              <a:picLocks noChangeAspect="1"/>
            </p:cNvPicPr>
            <p:nvPr/>
          </p:nvPicPr>
          <p:blipFill>
            <a:blip r:embed="rId18"/>
            <a:stretch>
              <a:fillRect/>
            </a:stretch>
          </p:blipFill>
          <p:spPr>
            <a:xfrm>
              <a:off x="2337142" y="4535761"/>
              <a:ext cx="580596" cy="510814"/>
            </a:xfrm>
            <a:prstGeom prst="rect">
              <a:avLst/>
            </a:prstGeom>
          </p:spPr>
        </p:pic>
        <p:pic>
          <p:nvPicPr>
            <p:cNvPr id="28" name="Imagem 27">
              <a:extLst>
                <a:ext uri="{FF2B5EF4-FFF2-40B4-BE49-F238E27FC236}">
                  <a16:creationId xmlns:a16="http://schemas.microsoft.com/office/drawing/2014/main" xmlns="" id="{E3E28077-E84C-4BBD-A417-F7DFEAFCF3CD}"/>
                </a:ext>
              </a:extLst>
            </p:cNvPr>
            <p:cNvPicPr>
              <a:picLocks noChangeAspect="1"/>
            </p:cNvPicPr>
            <p:nvPr/>
          </p:nvPicPr>
          <p:blipFill>
            <a:blip r:embed="rId19"/>
            <a:stretch>
              <a:fillRect/>
            </a:stretch>
          </p:blipFill>
          <p:spPr>
            <a:xfrm>
              <a:off x="3082655" y="4548117"/>
              <a:ext cx="956535" cy="494025"/>
            </a:xfrm>
            <a:prstGeom prst="rect">
              <a:avLst/>
            </a:prstGeom>
          </p:spPr>
        </p:pic>
        <p:sp>
          <p:nvSpPr>
            <p:cNvPr id="62" name="Rectangle 8">
              <a:hlinkClick r:id="" action="ppaction://noaction"/>
              <a:extLst>
                <a:ext uri="{FF2B5EF4-FFF2-40B4-BE49-F238E27FC236}">
                  <a16:creationId xmlns:a16="http://schemas.microsoft.com/office/drawing/2014/main" xmlns="" id="{4594C0AE-B785-4543-BB01-37C583FE3B47}"/>
                </a:ext>
              </a:extLst>
            </p:cNvPr>
            <p:cNvSpPr>
              <a:spLocks noChangeArrowheads="1"/>
            </p:cNvSpPr>
            <p:nvPr/>
          </p:nvSpPr>
          <p:spPr bwMode="auto">
            <a:xfrm>
              <a:off x="1759747" y="4187450"/>
              <a:ext cx="2842325" cy="39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altLang="pt-BR" sz="1500" b="1" i="0" u="none" strike="noStrike" kern="0" cap="none" spc="0" normalizeH="0" baseline="0" noProof="0" dirty="0">
                  <a:ln>
                    <a:noFill/>
                  </a:ln>
                  <a:solidFill>
                    <a:srgbClr val="81C729">
                      <a:lumMod val="50000"/>
                    </a:srgbClr>
                  </a:solidFill>
                  <a:effectLst/>
                  <a:uLnTx/>
                  <a:uFillTx/>
                  <a:latin typeface="Century Gothic" panose="020B0502020202020204" pitchFamily="34" charset="0"/>
                  <a:cs typeface="Helvetica" panose="020B0604020202020204" pitchFamily="34" charset="0"/>
                  <a:sym typeface="Helvetica" panose="020B0604020202020204" pitchFamily="34" charset="0"/>
                </a:rPr>
                <a:t>Gestores Carteiras</a:t>
              </a:r>
            </a:p>
          </p:txBody>
        </p:sp>
      </p:grpSp>
      <p:sp>
        <p:nvSpPr>
          <p:cNvPr id="59" name="Retângulo 58">
            <a:extLst>
              <a:ext uri="{FF2B5EF4-FFF2-40B4-BE49-F238E27FC236}">
                <a16:creationId xmlns:a16="http://schemas.microsoft.com/office/drawing/2014/main" xmlns="" id="{060A2401-57F2-417B-8BA5-F3C83B63C011}"/>
              </a:ext>
            </a:extLst>
          </p:cNvPr>
          <p:cNvSpPr/>
          <p:nvPr/>
        </p:nvSpPr>
        <p:spPr>
          <a:xfrm>
            <a:off x="6587592" y="2971799"/>
            <a:ext cx="2436087" cy="2113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1" name="Retângulo 60">
            <a:extLst>
              <a:ext uri="{FF2B5EF4-FFF2-40B4-BE49-F238E27FC236}">
                <a16:creationId xmlns:a16="http://schemas.microsoft.com/office/drawing/2014/main" xmlns="" id="{90AB9D46-D6C7-48FE-92BE-0DEB0DAB2AF5}"/>
              </a:ext>
            </a:extLst>
          </p:cNvPr>
          <p:cNvSpPr/>
          <p:nvPr/>
        </p:nvSpPr>
        <p:spPr>
          <a:xfrm>
            <a:off x="6587592" y="2621118"/>
            <a:ext cx="2441475" cy="315402"/>
          </a:xfrm>
          <a:prstGeom prst="rect">
            <a:avLst/>
          </a:prstGeom>
          <a:solidFill>
            <a:schemeClr val="tx1">
              <a:lumMod val="65000"/>
              <a:lumOff val="3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t-BR" sz="105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3" name="Text Box 1" descr="Retângulo 7">
            <a:extLst>
              <a:ext uri="{FF2B5EF4-FFF2-40B4-BE49-F238E27FC236}">
                <a16:creationId xmlns:a16="http://schemas.microsoft.com/office/drawing/2014/main" xmlns="" id="{429A8F30-9625-4928-8ED1-EE72736A58BA}"/>
              </a:ext>
            </a:extLst>
          </p:cNvPr>
          <p:cNvSpPr txBox="1">
            <a:spLocks/>
          </p:cNvSpPr>
          <p:nvPr/>
        </p:nvSpPr>
        <p:spPr bwMode="auto">
          <a:xfrm>
            <a:off x="7087803" y="2633208"/>
            <a:ext cx="1452700" cy="3000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4290" rIns="34290" anchor="ctr">
            <a:spAutoFit/>
          </a:bodyPr>
          <a:lstStyle>
            <a:lvl1pPr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marL="742950" indent="-28575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marL="11430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marL="16002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marL="2057400" indent="-228600" algn="ctr">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25146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29718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34290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3886200" indent="-228600" algn="ctr" defTabSz="825500" eaLnBrk="0" fontAlgn="base" hangingPunct="0">
              <a:spcBef>
                <a:spcPct val="0"/>
              </a:spcBef>
              <a:spcAft>
                <a:spcPct val="0"/>
              </a:spcAft>
              <a:defRPr sz="5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altLang="pt-BR" sz="135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Poppins" panose="020B0604020202020204" charset="0"/>
                <a:cs typeface="Poppins" panose="020B0604020202020204" charset="0"/>
                <a:sym typeface="Calibri" panose="020F0502020204030204" pitchFamily="34" charset="0"/>
              </a:rPr>
              <a:t>CUSTÓDIA</a:t>
            </a:r>
            <a:endParaRPr kumimoji="0" lang="pt-BR" altLang="pt-BR"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Poppins" panose="020B0604020202020204" charset="0"/>
              <a:cs typeface="Poppins" panose="020B0604020202020204" charset="0"/>
              <a:sym typeface="Calibri" panose="020F0502020204030204" pitchFamily="34" charset="0"/>
            </a:endParaRPr>
          </a:p>
        </p:txBody>
      </p:sp>
      <p:pic>
        <p:nvPicPr>
          <p:cNvPr id="65" name="Imagem 64">
            <a:extLst>
              <a:ext uri="{FF2B5EF4-FFF2-40B4-BE49-F238E27FC236}">
                <a16:creationId xmlns:a16="http://schemas.microsoft.com/office/drawing/2014/main" xmlns="" id="{7F129CD0-A2E9-4C3E-97E9-7E4EABBE6AF5}"/>
              </a:ext>
            </a:extLst>
          </p:cNvPr>
          <p:cNvPicPr>
            <a:picLocks noChangeAspect="1"/>
          </p:cNvPicPr>
          <p:nvPr/>
        </p:nvPicPr>
        <p:blipFill>
          <a:blip r:embed="rId14"/>
          <a:stretch>
            <a:fillRect/>
          </a:stretch>
        </p:blipFill>
        <p:spPr>
          <a:xfrm>
            <a:off x="6883634" y="3591502"/>
            <a:ext cx="1736268" cy="839363"/>
          </a:xfrm>
          <a:prstGeom prst="rect">
            <a:avLst/>
          </a:prstGeom>
        </p:spPr>
      </p:pic>
    </p:spTree>
    <p:extLst>
      <p:ext uri="{BB962C8B-B14F-4D97-AF65-F5344CB8AC3E}">
        <p14:creationId xmlns:p14="http://schemas.microsoft.com/office/powerpoint/2010/main" val="427576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9"/>
          <p:cNvSpPr txBox="1">
            <a:spLocks noGrp="1"/>
          </p:cNvSpPr>
          <p:nvPr>
            <p:ph type="body" idx="1"/>
          </p:nvPr>
        </p:nvSpPr>
        <p:spPr>
          <a:xfrm>
            <a:off x="2166925" y="332997"/>
            <a:ext cx="4938387" cy="4196098"/>
          </a:xfrm>
          <a:prstGeom prst="rect">
            <a:avLst/>
          </a:prstGeom>
        </p:spPr>
        <p:txBody>
          <a:bodyPr spcFirstLastPara="1" wrap="square" lIns="0" tIns="0" rIns="0" bIns="0" anchor="ctr" anchorCtr="0">
            <a:noAutofit/>
          </a:bodyPr>
          <a:lstStyle/>
          <a:p>
            <a:pPr marL="0" lvl="0" indent="0" algn="ctr" rtl="0">
              <a:spcBef>
                <a:spcPts val="600"/>
              </a:spcBef>
              <a:spcAft>
                <a:spcPts val="0"/>
              </a:spcAft>
              <a:buNone/>
            </a:pPr>
            <a:r>
              <a:rPr lang="pt-BR" sz="4400" b="1" dirty="0">
                <a:solidFill>
                  <a:schemeClr val="bg1"/>
                </a:solidFill>
                <a:effectLst>
                  <a:outerShdw blurRad="38100" dist="38100" dir="2700000" algn="tl">
                    <a:srgbClr val="000000">
                      <a:alpha val="43137"/>
                    </a:srgbClr>
                  </a:outerShdw>
                </a:effectLst>
                <a:latin typeface="Poppins" panose="020B0604020202020204" charset="0"/>
                <a:cs typeface="Poppins" panose="020B0604020202020204" charset="0"/>
              </a:rPr>
              <a:t>Implantação e Fomento</a:t>
            </a:r>
          </a:p>
        </p:txBody>
      </p:sp>
      <p:pic>
        <p:nvPicPr>
          <p:cNvPr id="7" name="Imagem 6" descr="Uma imagem contendo objeto, relógio&#10;&#10;Descrição gerada automaticamente">
            <a:extLst>
              <a:ext uri="{FF2B5EF4-FFF2-40B4-BE49-F238E27FC236}">
                <a16:creationId xmlns:a16="http://schemas.microsoft.com/office/drawing/2014/main" xmlns="" id="{2EC276E7-2B19-4705-ABF8-692E189750F2}"/>
              </a:ext>
            </a:extLst>
          </p:cNvPr>
          <p:cNvPicPr>
            <a:picLocks noChangeAspect="1"/>
          </p:cNvPicPr>
          <p:nvPr/>
        </p:nvPicPr>
        <p:blipFill>
          <a:blip r:embed="rId4"/>
          <a:stretch>
            <a:fillRect/>
          </a:stretch>
        </p:blipFill>
        <p:spPr>
          <a:xfrm>
            <a:off x="3856470" y="713678"/>
            <a:ext cx="2343560" cy="891762"/>
          </a:xfrm>
          <a:prstGeom prst="rect">
            <a:avLst/>
          </a:prstGeom>
        </p:spPr>
      </p:pic>
    </p:spTree>
    <p:extLst>
      <p:ext uri="{BB962C8B-B14F-4D97-AF65-F5344CB8AC3E}">
        <p14:creationId xmlns:p14="http://schemas.microsoft.com/office/powerpoint/2010/main" val="783966025"/>
      </p:ext>
    </p:extLst>
  </p:cSld>
  <p:clrMapOvr>
    <a:masterClrMapping/>
  </p:clrMapOvr>
</p:sld>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stmoreland template">
  <a:themeElements>
    <a:clrScheme name="Custom 347">
      <a:dk1>
        <a:srgbClr val="18171D"/>
      </a:dk1>
      <a:lt1>
        <a:srgbClr val="FFFFFF"/>
      </a:lt1>
      <a:dk2>
        <a:srgbClr val="7A7788"/>
      </a:dk2>
      <a:lt2>
        <a:srgbClr val="F1F0F7"/>
      </a:lt2>
      <a:accent1>
        <a:srgbClr val="9FEC23"/>
      </a:accent1>
      <a:accent2>
        <a:srgbClr val="81C729"/>
      </a:accent2>
      <a:accent3>
        <a:srgbClr val="32A529"/>
      </a:accent3>
      <a:accent4>
        <a:srgbClr val="188B36"/>
      </a:accent4>
      <a:accent5>
        <a:srgbClr val="01411B"/>
      </a:accent5>
      <a:accent6>
        <a:srgbClr val="EB5A2C"/>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45323</TotalTime>
  <Words>2095</Words>
  <Application>Microsoft Office PowerPoint</Application>
  <PresentationFormat>Apresentação na tela (16:9)</PresentationFormat>
  <Paragraphs>293</Paragraphs>
  <Slides>38</Slides>
  <Notes>12</Notes>
  <HiddenSlides>0</HiddenSlides>
  <MMClips>0</MMClips>
  <ScaleCrop>false</ScaleCrop>
  <HeadingPairs>
    <vt:vector size="6" baseType="variant">
      <vt:variant>
        <vt:lpstr>Fontes usadas</vt:lpstr>
      </vt:variant>
      <vt:variant>
        <vt:i4>11</vt:i4>
      </vt:variant>
      <vt:variant>
        <vt:lpstr>Tema</vt:lpstr>
      </vt:variant>
      <vt:variant>
        <vt:i4>3</vt:i4>
      </vt:variant>
      <vt:variant>
        <vt:lpstr>Títulos de slides</vt:lpstr>
      </vt:variant>
      <vt:variant>
        <vt:i4>38</vt:i4>
      </vt:variant>
    </vt:vector>
  </HeadingPairs>
  <TitlesOfParts>
    <vt:vector size="52" baseType="lpstr">
      <vt:lpstr>Arial</vt:lpstr>
      <vt:lpstr>Calibri Light</vt:lpstr>
      <vt:lpstr>News Cycle</vt:lpstr>
      <vt:lpstr>DIN Alternate Light</vt:lpstr>
      <vt:lpstr>Calibri</vt:lpstr>
      <vt:lpstr>Poppins</vt:lpstr>
      <vt:lpstr>Century Gothic</vt:lpstr>
      <vt:lpstr>Segoe UI Black</vt:lpstr>
      <vt:lpstr>Helvetica</vt:lpstr>
      <vt:lpstr>Wingdings</vt:lpstr>
      <vt:lpstr>Poppins Light</vt:lpstr>
      <vt:lpstr>Cymbeline template</vt:lpstr>
      <vt:lpstr>Westmoreland template</vt:lpstr>
      <vt:lpstr>Tema do Office</vt:lpstr>
      <vt:lpstr>Fundação  Viva de Previdência Entidade de Previdência Complementar Fechada multipatrocinada e multi-instituída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Diretoria Executiva 2017 - 2019</dc:title>
  <dc:creator>Deborah Kelly Ramos de Souza</dc:creator>
  <cp:lastModifiedBy>Usuário do Windows</cp:lastModifiedBy>
  <cp:revision>937</cp:revision>
  <cp:lastPrinted>2019-10-04T14:47:03Z</cp:lastPrinted>
  <dcterms:modified xsi:type="dcterms:W3CDTF">2022-09-27T13:09:18Z</dcterms:modified>
</cp:coreProperties>
</file>